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  <p:sldId id="256" r:id="rId3"/>
    <p:sldId id="257" r:id="rId4"/>
    <p:sldId id="265" r:id="rId5"/>
    <p:sldId id="266" r:id="rId6"/>
    <p:sldId id="269" r:id="rId7"/>
    <p:sldId id="260" r:id="rId8"/>
    <p:sldId id="264" r:id="rId9"/>
    <p:sldId id="259" r:id="rId10"/>
    <p:sldId id="267" r:id="rId11"/>
    <p:sldId id="268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65C848-A620-4551-A69C-E3428E36BC1B}" v="82" dt="2025-01-21T05:37:38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jeet singh Karnavat" userId="897176fa5ce440e8" providerId="LiveId" clId="{1665C848-A620-4551-A69C-E3428E36BC1B}"/>
    <pc:docChg chg="undo custSel addSld delSld modSld sldOrd">
      <pc:chgData name="Baljeet singh Karnavat" userId="897176fa5ce440e8" providerId="LiveId" clId="{1665C848-A620-4551-A69C-E3428E36BC1B}" dt="2025-01-21T05:39:49.659" v="1211" actId="1076"/>
      <pc:docMkLst>
        <pc:docMk/>
      </pc:docMkLst>
      <pc:sldChg chg="modSp mod">
        <pc:chgData name="Baljeet singh Karnavat" userId="897176fa5ce440e8" providerId="LiveId" clId="{1665C848-A620-4551-A69C-E3428E36BC1B}" dt="2025-01-20T12:32:10.596" v="497" actId="20577"/>
        <pc:sldMkLst>
          <pc:docMk/>
          <pc:sldMk cId="3201800612" sldId="259"/>
        </pc:sldMkLst>
        <pc:spChg chg="mod">
          <ac:chgData name="Baljeet singh Karnavat" userId="897176fa5ce440e8" providerId="LiveId" clId="{1665C848-A620-4551-A69C-E3428E36BC1B}" dt="2025-01-20T12:32:10.596" v="497" actId="20577"/>
          <ac:spMkLst>
            <pc:docMk/>
            <pc:sldMk cId="3201800612" sldId="259"/>
            <ac:spMk id="5" creationId="{04CDDA89-B2E1-EA1E-61D3-FB1B99C4E193}"/>
          </ac:spMkLst>
        </pc:spChg>
      </pc:sldChg>
      <pc:sldChg chg="addSp delSp modSp mod">
        <pc:chgData name="Baljeet singh Karnavat" userId="897176fa5ce440e8" providerId="LiveId" clId="{1665C848-A620-4551-A69C-E3428E36BC1B}" dt="2025-01-20T13:33:35.379" v="1124" actId="27636"/>
        <pc:sldMkLst>
          <pc:docMk/>
          <pc:sldMk cId="4273515733" sldId="260"/>
        </pc:sldMkLst>
        <pc:spChg chg="mod">
          <ac:chgData name="Baljeet singh Karnavat" userId="897176fa5ce440e8" providerId="LiveId" clId="{1665C848-A620-4551-A69C-E3428E36BC1B}" dt="2025-01-20T13:33:35.379" v="1124" actId="27636"/>
          <ac:spMkLst>
            <pc:docMk/>
            <pc:sldMk cId="4273515733" sldId="260"/>
            <ac:spMk id="3" creationId="{08112764-6DE3-C220-6CC3-40F0B380CB04}"/>
          </ac:spMkLst>
        </pc:spChg>
        <pc:spChg chg="del">
          <ac:chgData name="Baljeet singh Karnavat" userId="897176fa5ce440e8" providerId="LiveId" clId="{1665C848-A620-4551-A69C-E3428E36BC1B}" dt="2025-01-20T11:46:25.160" v="192" actId="21"/>
          <ac:spMkLst>
            <pc:docMk/>
            <pc:sldMk cId="4273515733" sldId="260"/>
            <ac:spMk id="16" creationId="{E1C3957A-7A6E-AD08-71AA-B7DA2EA25891}"/>
          </ac:spMkLst>
        </pc:spChg>
        <pc:picChg chg="add mod">
          <ac:chgData name="Baljeet singh Karnavat" userId="897176fa5ce440e8" providerId="LiveId" clId="{1665C848-A620-4551-A69C-E3428E36BC1B}" dt="2025-01-20T12:17:24.440" v="397" actId="1076"/>
          <ac:picMkLst>
            <pc:docMk/>
            <pc:sldMk cId="4273515733" sldId="260"/>
            <ac:picMk id="2" creationId="{66BFA10F-24DF-5EAE-400C-A812DEFD772E}"/>
          </ac:picMkLst>
        </pc:picChg>
        <pc:picChg chg="del">
          <ac:chgData name="Baljeet singh Karnavat" userId="897176fa5ce440e8" providerId="LiveId" clId="{1665C848-A620-4551-A69C-E3428E36BC1B}" dt="2025-01-20T11:48:59.899" v="240" actId="21"/>
          <ac:picMkLst>
            <pc:docMk/>
            <pc:sldMk cId="4273515733" sldId="260"/>
            <ac:picMk id="18" creationId="{2959E21D-D433-176A-884F-6224B0D1BE0F}"/>
          </ac:picMkLst>
        </pc:picChg>
        <pc:picChg chg="add mod">
          <ac:chgData name="Baljeet singh Karnavat" userId="897176fa5ce440e8" providerId="LiveId" clId="{1665C848-A620-4551-A69C-E3428E36BC1B}" dt="2025-01-20T12:16:18.147" v="385" actId="14100"/>
          <ac:picMkLst>
            <pc:docMk/>
            <pc:sldMk cId="4273515733" sldId="260"/>
            <ac:picMk id="4098" creationId="{D67300C5-0A49-A7D1-1F55-998E7825C22E}"/>
          </ac:picMkLst>
        </pc:picChg>
        <pc:picChg chg="add">
          <ac:chgData name="Baljeet singh Karnavat" userId="897176fa5ce440e8" providerId="LiveId" clId="{1665C848-A620-4551-A69C-E3428E36BC1B}" dt="2025-01-20T12:16:24.545" v="386"/>
          <ac:picMkLst>
            <pc:docMk/>
            <pc:sldMk cId="4273515733" sldId="260"/>
            <ac:picMk id="4100" creationId="{7D4D86CE-D307-B8EB-9946-E4A8B425DA19}"/>
          </ac:picMkLst>
        </pc:picChg>
      </pc:sldChg>
      <pc:sldChg chg="addSp delSp modSp del mod">
        <pc:chgData name="Baljeet singh Karnavat" userId="897176fa5ce440e8" providerId="LiveId" clId="{1665C848-A620-4551-A69C-E3428E36BC1B}" dt="2025-01-20T12:47:15.419" v="1104" actId="2696"/>
        <pc:sldMkLst>
          <pc:docMk/>
          <pc:sldMk cId="3901817410" sldId="261"/>
        </pc:sldMkLst>
        <pc:spChg chg="del mod">
          <ac:chgData name="Baljeet singh Karnavat" userId="897176fa5ce440e8" providerId="LiveId" clId="{1665C848-A620-4551-A69C-E3428E36BC1B}" dt="2025-01-20T12:36:39.833" v="566" actId="21"/>
          <ac:spMkLst>
            <pc:docMk/>
            <pc:sldMk cId="3901817410" sldId="261"/>
            <ac:spMk id="12" creationId="{D4A42533-AFE4-A501-1B5C-C626275E13C1}"/>
          </ac:spMkLst>
        </pc:spChg>
        <pc:spChg chg="mod">
          <ac:chgData name="Baljeet singh Karnavat" userId="897176fa5ce440e8" providerId="LiveId" clId="{1665C848-A620-4551-A69C-E3428E36BC1B}" dt="2025-01-20T12:37:00.497" v="569" actId="14100"/>
          <ac:spMkLst>
            <pc:docMk/>
            <pc:sldMk cId="3901817410" sldId="261"/>
            <ac:spMk id="22" creationId="{A48F3B85-2153-CB84-C864-938B1963A98E}"/>
          </ac:spMkLst>
        </pc:spChg>
        <pc:picChg chg="add mod">
          <ac:chgData name="Baljeet singh Karnavat" userId="897176fa5ce440e8" providerId="LiveId" clId="{1665C848-A620-4551-A69C-E3428E36BC1B}" dt="2025-01-20T12:37:22.823" v="571" actId="1076"/>
          <ac:picMkLst>
            <pc:docMk/>
            <pc:sldMk cId="3901817410" sldId="261"/>
            <ac:picMk id="3" creationId="{9F07DDDD-968B-27E9-2859-998501875F0C}"/>
          </ac:picMkLst>
        </pc:picChg>
        <pc:picChg chg="add del mod">
          <ac:chgData name="Baljeet singh Karnavat" userId="897176fa5ce440e8" providerId="LiveId" clId="{1665C848-A620-4551-A69C-E3428E36BC1B}" dt="2025-01-20T10:56:18.344" v="78" actId="21"/>
          <ac:picMkLst>
            <pc:docMk/>
            <pc:sldMk cId="3901817410" sldId="261"/>
            <ac:picMk id="5" creationId="{A69317BE-C42E-B3C8-37B2-3CB47188DC92}"/>
          </ac:picMkLst>
        </pc:picChg>
        <pc:picChg chg="add mod">
          <ac:chgData name="Baljeet singh Karnavat" userId="897176fa5ce440e8" providerId="LiveId" clId="{1665C848-A620-4551-A69C-E3428E36BC1B}" dt="2025-01-20T10:43:33.663" v="8"/>
          <ac:picMkLst>
            <pc:docMk/>
            <pc:sldMk cId="3901817410" sldId="261"/>
            <ac:picMk id="6" creationId="{3BF0B384-C0AD-6EC7-E49C-B887E6DF6302}"/>
          </ac:picMkLst>
        </pc:picChg>
        <pc:picChg chg="del">
          <ac:chgData name="Baljeet singh Karnavat" userId="897176fa5ce440e8" providerId="LiveId" clId="{1665C848-A620-4551-A69C-E3428E36BC1B}" dt="2025-01-20T10:48:00.758" v="11" actId="21"/>
          <ac:picMkLst>
            <pc:docMk/>
            <pc:sldMk cId="3901817410" sldId="261"/>
            <ac:picMk id="7" creationId="{8AF2054F-DFFA-8EDC-A499-D5F3DCC68808}"/>
          </ac:picMkLst>
        </pc:picChg>
        <pc:picChg chg="add del mod">
          <ac:chgData name="Baljeet singh Karnavat" userId="897176fa5ce440e8" providerId="LiveId" clId="{1665C848-A620-4551-A69C-E3428E36BC1B}" dt="2025-01-20T11:22:23.043" v="177" actId="21"/>
          <ac:picMkLst>
            <pc:docMk/>
            <pc:sldMk cId="3901817410" sldId="261"/>
            <ac:picMk id="9" creationId="{9D4CE600-184C-6A68-5037-A8DF03F63E10}"/>
          </ac:picMkLst>
        </pc:picChg>
        <pc:picChg chg="del">
          <ac:chgData name="Baljeet singh Karnavat" userId="897176fa5ce440e8" providerId="LiveId" clId="{1665C848-A620-4551-A69C-E3428E36BC1B}" dt="2025-01-20T10:48:03.207" v="12" actId="21"/>
          <ac:picMkLst>
            <pc:docMk/>
            <pc:sldMk cId="3901817410" sldId="261"/>
            <ac:picMk id="10" creationId="{5FDB7071-DDF3-31C5-450D-8ACB7C1AAED9}"/>
          </ac:picMkLst>
        </pc:picChg>
        <pc:picChg chg="del">
          <ac:chgData name="Baljeet singh Karnavat" userId="897176fa5ce440e8" providerId="LiveId" clId="{1665C848-A620-4551-A69C-E3428E36BC1B}" dt="2025-01-20T10:34:47.694" v="1" actId="21"/>
          <ac:picMkLst>
            <pc:docMk/>
            <pc:sldMk cId="3901817410" sldId="261"/>
            <ac:picMk id="11" creationId="{2A5073B0-F6EA-4817-39C6-32E5820A630B}"/>
          </ac:picMkLst>
        </pc:picChg>
        <pc:picChg chg="add del mod">
          <ac:chgData name="Baljeet singh Karnavat" userId="897176fa5ce440e8" providerId="LiveId" clId="{1665C848-A620-4551-A69C-E3428E36BC1B}" dt="2025-01-20T12:33:43.379" v="503" actId="21"/>
          <ac:picMkLst>
            <pc:docMk/>
            <pc:sldMk cId="3901817410" sldId="261"/>
            <ac:picMk id="14" creationId="{079F226E-A733-B389-809C-E162D6D552EE}"/>
          </ac:picMkLst>
        </pc:picChg>
      </pc:sldChg>
      <pc:sldChg chg="addSp delSp modSp mod">
        <pc:chgData name="Baljeet singh Karnavat" userId="897176fa5ce440e8" providerId="LiveId" clId="{1665C848-A620-4551-A69C-E3428E36BC1B}" dt="2025-01-20T12:31:40.271" v="440" actId="21"/>
        <pc:sldMkLst>
          <pc:docMk/>
          <pc:sldMk cId="2922642706" sldId="264"/>
        </pc:sldMkLst>
        <pc:spChg chg="add">
          <ac:chgData name="Baljeet singh Karnavat" userId="897176fa5ce440e8" providerId="LiveId" clId="{1665C848-A620-4551-A69C-E3428E36BC1B}" dt="2025-01-20T12:26:14.705" v="421"/>
          <ac:spMkLst>
            <pc:docMk/>
            <pc:sldMk cId="2922642706" sldId="264"/>
            <ac:spMk id="2" creationId="{DEF8A953-AEB3-94DE-B8FF-A5A0904D0FDF}"/>
          </ac:spMkLst>
        </pc:spChg>
        <pc:picChg chg="add del mod">
          <ac:chgData name="Baljeet singh Karnavat" userId="897176fa5ce440e8" providerId="LiveId" clId="{1665C848-A620-4551-A69C-E3428E36BC1B}" dt="2025-01-20T12:31:40.271" v="440" actId="21"/>
          <ac:picMkLst>
            <pc:docMk/>
            <pc:sldMk cId="2922642706" sldId="264"/>
            <ac:picMk id="4" creationId="{180F71EA-82E5-BD6F-4CA9-0FCFE0C1DF6B}"/>
          </ac:picMkLst>
        </pc:picChg>
      </pc:sldChg>
      <pc:sldChg chg="addSp delSp modSp new mod ord">
        <pc:chgData name="Baljeet singh Karnavat" userId="897176fa5ce440e8" providerId="LiveId" clId="{1665C848-A620-4551-A69C-E3428E36BC1B}" dt="2025-01-21T05:29:40.241" v="1142" actId="14100"/>
        <pc:sldMkLst>
          <pc:docMk/>
          <pc:sldMk cId="3889685477" sldId="267"/>
        </pc:sldMkLst>
        <pc:spChg chg="del">
          <ac:chgData name="Baljeet singh Karnavat" userId="897176fa5ce440e8" providerId="LiveId" clId="{1665C848-A620-4551-A69C-E3428E36BC1B}" dt="2025-01-20T11:05:01.272" v="105" actId="21"/>
          <ac:spMkLst>
            <pc:docMk/>
            <pc:sldMk cId="3889685477" sldId="267"/>
            <ac:spMk id="2" creationId="{33B6291E-AD45-24B2-98CF-685533053FE0}"/>
          </ac:spMkLst>
        </pc:spChg>
        <pc:spChg chg="mod">
          <ac:chgData name="Baljeet singh Karnavat" userId="897176fa5ce440e8" providerId="LiveId" clId="{1665C848-A620-4551-A69C-E3428E36BC1B}" dt="2025-01-21T05:29:40.241" v="1142" actId="14100"/>
          <ac:spMkLst>
            <pc:docMk/>
            <pc:sldMk cId="3889685477" sldId="267"/>
            <ac:spMk id="3" creationId="{C750A7CE-68D3-3436-DB8D-92E1ACC7BF99}"/>
          </ac:spMkLst>
        </pc:spChg>
        <pc:spChg chg="add del">
          <ac:chgData name="Baljeet singh Karnavat" userId="897176fa5ce440e8" providerId="LiveId" clId="{1665C848-A620-4551-A69C-E3428E36BC1B}" dt="2025-01-21T05:27:02.141" v="1127" actId="22"/>
          <ac:spMkLst>
            <pc:docMk/>
            <pc:sldMk cId="3889685477" sldId="267"/>
            <ac:spMk id="4" creationId="{62B49042-8071-FE39-DA7D-032AA933D075}"/>
          </ac:spMkLst>
        </pc:spChg>
        <pc:spChg chg="add del">
          <ac:chgData name="Baljeet singh Karnavat" userId="897176fa5ce440e8" providerId="LiveId" clId="{1665C848-A620-4551-A69C-E3428E36BC1B}" dt="2025-01-21T05:27:42.612" v="1129" actId="22"/>
          <ac:spMkLst>
            <pc:docMk/>
            <pc:sldMk cId="3889685477" sldId="267"/>
            <ac:spMk id="6" creationId="{7C229AA1-96F5-D0E6-57AD-BEA42AAB24C9}"/>
          </ac:spMkLst>
        </pc:spChg>
        <pc:spChg chg="add">
          <ac:chgData name="Baljeet singh Karnavat" userId="897176fa5ce440e8" providerId="LiveId" clId="{1665C848-A620-4551-A69C-E3428E36BC1B}" dt="2025-01-20T11:03:52.877" v="94"/>
          <ac:spMkLst>
            <pc:docMk/>
            <pc:sldMk cId="3889685477" sldId="267"/>
            <ac:spMk id="6" creationId="{B345A4E8-908F-E3D4-3F23-BB6CA7906D45}"/>
          </ac:spMkLst>
        </pc:spChg>
        <pc:spChg chg="add">
          <ac:chgData name="Baljeet singh Karnavat" userId="897176fa5ce440e8" providerId="LiveId" clId="{1665C848-A620-4551-A69C-E3428E36BC1B}" dt="2025-01-20T11:03:58.623" v="96"/>
          <ac:spMkLst>
            <pc:docMk/>
            <pc:sldMk cId="3889685477" sldId="267"/>
            <ac:spMk id="7" creationId="{3FDBFFBD-5586-FF63-5465-673D651F0B05}"/>
          </ac:spMkLst>
        </pc:spChg>
        <pc:spChg chg="add mod">
          <ac:chgData name="Baljeet singh Karnavat" userId="897176fa5ce440e8" providerId="LiveId" clId="{1665C848-A620-4551-A69C-E3428E36BC1B}" dt="2025-01-20T11:04:20.871" v="100" actId="1076"/>
          <ac:spMkLst>
            <pc:docMk/>
            <pc:sldMk cId="3889685477" sldId="267"/>
            <ac:spMk id="8" creationId="{90D11220-2124-6935-D116-E71307D3CDF4}"/>
          </ac:spMkLst>
        </pc:spChg>
        <pc:picChg chg="add del mod">
          <ac:chgData name="Baljeet singh Karnavat" userId="897176fa5ce440e8" providerId="LiveId" clId="{1665C848-A620-4551-A69C-E3428E36BC1B}" dt="2025-01-20T12:32:45.717" v="498" actId="21"/>
          <ac:picMkLst>
            <pc:docMk/>
            <pc:sldMk cId="3889685477" sldId="267"/>
            <ac:picMk id="5" creationId="{C041D4AE-40B0-D55A-FF16-ED5C0D48A6FA}"/>
          </ac:picMkLst>
        </pc:picChg>
        <pc:picChg chg="add mod">
          <ac:chgData name="Baljeet singh Karnavat" userId="897176fa5ce440e8" providerId="LiveId" clId="{1665C848-A620-4551-A69C-E3428E36BC1B}" dt="2025-01-21T05:29:23.736" v="1139" actId="1076"/>
          <ac:picMkLst>
            <pc:docMk/>
            <pc:sldMk cId="3889685477" sldId="267"/>
            <ac:picMk id="8" creationId="{467D37C3-BB37-B721-9CD4-E6D058F6D592}"/>
          </ac:picMkLst>
        </pc:picChg>
        <pc:picChg chg="add mod">
          <ac:chgData name="Baljeet singh Karnavat" userId="897176fa5ce440e8" providerId="LiveId" clId="{1665C848-A620-4551-A69C-E3428E36BC1B}" dt="2025-01-20T12:46:58.693" v="1103" actId="1076"/>
          <ac:picMkLst>
            <pc:docMk/>
            <pc:sldMk cId="3889685477" sldId="267"/>
            <ac:picMk id="10" creationId="{7E7AB067-0498-5036-C611-B02022FA80CC}"/>
          </ac:picMkLst>
        </pc:picChg>
        <pc:picChg chg="add del mod">
          <ac:chgData name="Baljeet singh Karnavat" userId="897176fa5ce440e8" providerId="LiveId" clId="{1665C848-A620-4551-A69C-E3428E36BC1B}" dt="2025-01-21T05:28:22.984" v="1134" actId="21"/>
          <ac:picMkLst>
            <pc:docMk/>
            <pc:sldMk cId="3889685477" sldId="267"/>
            <ac:picMk id="11" creationId="{ADD41005-EB2B-BB89-4848-B7DC322D2860}"/>
          </ac:picMkLst>
        </pc:picChg>
      </pc:sldChg>
      <pc:sldChg chg="addSp delSp modSp new mod">
        <pc:chgData name="Baljeet singh Karnavat" userId="897176fa5ce440e8" providerId="LiveId" clId="{1665C848-A620-4551-A69C-E3428E36BC1B}" dt="2025-01-21T05:39:49.659" v="1211" actId="1076"/>
        <pc:sldMkLst>
          <pc:docMk/>
          <pc:sldMk cId="2276566494" sldId="268"/>
        </pc:sldMkLst>
        <pc:spChg chg="del">
          <ac:chgData name="Baljeet singh Karnavat" userId="897176fa5ce440e8" providerId="LiveId" clId="{1665C848-A620-4551-A69C-E3428E36BC1B}" dt="2025-01-20T11:20:33.818" v="169" actId="21"/>
          <ac:spMkLst>
            <pc:docMk/>
            <pc:sldMk cId="2276566494" sldId="268"/>
            <ac:spMk id="2" creationId="{F3C2C457-0292-B631-1DDB-7191AEF77A03}"/>
          </ac:spMkLst>
        </pc:spChg>
        <pc:spChg chg="add del mod">
          <ac:chgData name="Baljeet singh Karnavat" userId="897176fa5ce440e8" providerId="LiveId" clId="{1665C848-A620-4551-A69C-E3428E36BC1B}" dt="2025-01-21T05:30:22.703" v="1152" actId="20577"/>
          <ac:spMkLst>
            <pc:docMk/>
            <pc:sldMk cId="2276566494" sldId="268"/>
            <ac:spMk id="3" creationId="{829B160F-65D6-1832-B8FB-C5BECEF6E5C4}"/>
          </ac:spMkLst>
        </pc:spChg>
        <pc:spChg chg="add mod">
          <ac:chgData name="Baljeet singh Karnavat" userId="897176fa5ce440e8" providerId="LiveId" clId="{1665C848-A620-4551-A69C-E3428E36BC1B}" dt="2025-01-20T11:20:30.618" v="168"/>
          <ac:spMkLst>
            <pc:docMk/>
            <pc:sldMk cId="2276566494" sldId="268"/>
            <ac:spMk id="4" creationId="{C09DEBC3-41F9-78AD-1D36-415AE422C3A7}"/>
          </ac:spMkLst>
        </pc:spChg>
        <pc:spChg chg="add mod">
          <ac:chgData name="Baljeet singh Karnavat" userId="897176fa5ce440e8" providerId="LiveId" clId="{1665C848-A620-4551-A69C-E3428E36BC1B}" dt="2025-01-21T05:33:51.398" v="1187" actId="20577"/>
          <ac:spMkLst>
            <pc:docMk/>
            <pc:sldMk cId="2276566494" sldId="268"/>
            <ac:spMk id="7" creationId="{20856D63-F034-20ED-F234-3543F2B7A6D0}"/>
          </ac:spMkLst>
        </pc:spChg>
        <pc:picChg chg="add del mod">
          <ac:chgData name="Baljeet singh Karnavat" userId="897176fa5ce440e8" providerId="LiveId" clId="{1665C848-A620-4551-A69C-E3428E36BC1B}" dt="2025-01-21T05:35:04.580" v="1190" actId="21"/>
          <ac:picMkLst>
            <pc:docMk/>
            <pc:sldMk cId="2276566494" sldId="268"/>
            <ac:picMk id="4" creationId="{502DDCF7-4908-4F88-32E9-10B98E4BD931}"/>
          </ac:picMkLst>
        </pc:picChg>
        <pc:picChg chg="add del mod">
          <ac:chgData name="Baljeet singh Karnavat" userId="897176fa5ce440e8" providerId="LiveId" clId="{1665C848-A620-4551-A69C-E3428E36BC1B}" dt="2025-01-21T05:36:29.903" v="1194" actId="21"/>
          <ac:picMkLst>
            <pc:docMk/>
            <pc:sldMk cId="2276566494" sldId="268"/>
            <ac:picMk id="5" creationId="{C6DCB4E3-55F3-4C7C-8C56-F36AA6855C89}"/>
          </ac:picMkLst>
        </pc:picChg>
        <pc:picChg chg="add del mod">
          <ac:chgData name="Baljeet singh Karnavat" userId="897176fa5ce440e8" providerId="LiveId" clId="{1665C848-A620-4551-A69C-E3428E36BC1B}" dt="2025-01-21T05:38:12.330" v="1204" actId="21"/>
          <ac:picMkLst>
            <pc:docMk/>
            <pc:sldMk cId="2276566494" sldId="268"/>
            <ac:picMk id="8" creationId="{9F067FB7-816C-4ABF-D4A3-EC5B0914A428}"/>
          </ac:picMkLst>
        </pc:picChg>
        <pc:picChg chg="add del mod">
          <ac:chgData name="Baljeet singh Karnavat" userId="897176fa5ce440e8" providerId="LiveId" clId="{1665C848-A620-4551-A69C-E3428E36BC1B}" dt="2025-01-21T05:35:01.473" v="1189" actId="21"/>
          <ac:picMkLst>
            <pc:docMk/>
            <pc:sldMk cId="2276566494" sldId="268"/>
            <ac:picMk id="9" creationId="{1743F030-FA5B-17B7-3504-D92617CCF5DF}"/>
          </ac:picMkLst>
        </pc:picChg>
        <pc:picChg chg="add mod">
          <ac:chgData name="Baljeet singh Karnavat" userId="897176fa5ce440e8" providerId="LiveId" clId="{1665C848-A620-4551-A69C-E3428E36BC1B}" dt="2025-01-21T05:37:06.660" v="1197" actId="1076"/>
          <ac:picMkLst>
            <pc:docMk/>
            <pc:sldMk cId="2276566494" sldId="268"/>
            <ac:picMk id="11" creationId="{3F6D007A-AE76-6565-135F-8DD193267559}"/>
          </ac:picMkLst>
        </pc:picChg>
        <pc:picChg chg="add mod">
          <ac:chgData name="Baljeet singh Karnavat" userId="897176fa5ce440e8" providerId="LiveId" clId="{1665C848-A620-4551-A69C-E3428E36BC1B}" dt="2025-01-21T05:39:49.659" v="1211" actId="1076"/>
          <ac:picMkLst>
            <pc:docMk/>
            <pc:sldMk cId="2276566494" sldId="268"/>
            <ac:picMk id="13" creationId="{C19ECCC1-8867-5337-A7A9-3A856C19374A}"/>
          </ac:picMkLst>
        </pc:picChg>
      </pc:sldChg>
      <pc:sldChg chg="addSp delSp modSp new mod">
        <pc:chgData name="Baljeet singh Karnavat" userId="897176fa5ce440e8" providerId="LiveId" clId="{1665C848-A620-4551-A69C-E3428E36BC1B}" dt="2025-01-20T13:30:51.691" v="1117" actId="1076"/>
        <pc:sldMkLst>
          <pc:docMk/>
          <pc:sldMk cId="2143533374" sldId="269"/>
        </pc:sldMkLst>
        <pc:spChg chg="del mod">
          <ac:chgData name="Baljeet singh Karnavat" userId="897176fa5ce440e8" providerId="LiveId" clId="{1665C848-A620-4551-A69C-E3428E36BC1B}" dt="2025-01-20T11:54:49.509" v="299" actId="21"/>
          <ac:spMkLst>
            <pc:docMk/>
            <pc:sldMk cId="2143533374" sldId="269"/>
            <ac:spMk id="2" creationId="{B538512E-18D9-E5B0-7FD7-53180814F247}"/>
          </ac:spMkLst>
        </pc:spChg>
        <pc:spChg chg="del">
          <ac:chgData name="Baljeet singh Karnavat" userId="897176fa5ce440e8" providerId="LiveId" clId="{1665C848-A620-4551-A69C-E3428E36BC1B}" dt="2025-01-20T11:35:20.582" v="186" actId="22"/>
          <ac:spMkLst>
            <pc:docMk/>
            <pc:sldMk cId="2143533374" sldId="269"/>
            <ac:spMk id="3" creationId="{CA8CD492-D27D-5B6E-A1E4-5FD55F701908}"/>
          </ac:spMkLst>
        </pc:spChg>
        <pc:spChg chg="add mod">
          <ac:chgData name="Baljeet singh Karnavat" userId="897176fa5ce440e8" providerId="LiveId" clId="{1665C848-A620-4551-A69C-E3428E36BC1B}" dt="2025-01-20T11:59:22.093" v="359" actId="27636"/>
          <ac:spMkLst>
            <pc:docMk/>
            <pc:sldMk cId="2143533374" sldId="269"/>
            <ac:spMk id="6" creationId="{1C669A87-532F-BE75-59CA-38056171BCA1}"/>
          </ac:spMkLst>
        </pc:spChg>
        <pc:spChg chg="add mod">
          <ac:chgData name="Baljeet singh Karnavat" userId="897176fa5ce440e8" providerId="LiveId" clId="{1665C848-A620-4551-A69C-E3428E36BC1B}" dt="2025-01-20T13:30:51.691" v="1117" actId="1076"/>
          <ac:spMkLst>
            <pc:docMk/>
            <pc:sldMk cId="2143533374" sldId="269"/>
            <ac:spMk id="8" creationId="{07762116-DF88-DF14-0279-3912D5ABBCAA}"/>
          </ac:spMkLst>
        </pc:spChg>
        <pc:picChg chg="add mod ord">
          <ac:chgData name="Baljeet singh Karnavat" userId="897176fa5ce440e8" providerId="LiveId" clId="{1665C848-A620-4551-A69C-E3428E36BC1B}" dt="2025-01-20T12:24:01.087" v="420" actId="1076"/>
          <ac:picMkLst>
            <pc:docMk/>
            <pc:sldMk cId="2143533374" sldId="269"/>
            <ac:picMk id="5" creationId="{7AF79850-1CB6-F659-ACED-81B20F29EBF1}"/>
          </ac:picMkLst>
        </pc:picChg>
        <pc:picChg chg="add mod">
          <ac:chgData name="Baljeet singh Karnavat" userId="897176fa5ce440e8" providerId="LiveId" clId="{1665C848-A620-4551-A69C-E3428E36BC1B}" dt="2025-01-20T13:30:14.067" v="1110" actId="14100"/>
          <ac:picMkLst>
            <pc:docMk/>
            <pc:sldMk cId="2143533374" sldId="269"/>
            <ac:picMk id="7" creationId="{47A4BB7F-FEF0-BFD5-A924-B427149E996F}"/>
          </ac:picMkLst>
        </pc:picChg>
        <pc:picChg chg="add mod">
          <ac:chgData name="Baljeet singh Karnavat" userId="897176fa5ce440e8" providerId="LiveId" clId="{1665C848-A620-4551-A69C-E3428E36BC1B}" dt="2025-01-20T12:23:56.529" v="419" actId="14100"/>
          <ac:picMkLst>
            <pc:docMk/>
            <pc:sldMk cId="2143533374" sldId="269"/>
            <ac:picMk id="9" creationId="{8BA41D91-6975-69E3-F1C1-01FC38D5DB20}"/>
          </ac:picMkLst>
        </pc:picChg>
        <pc:picChg chg="add del mod">
          <ac:chgData name="Baljeet singh Karnavat" userId="897176fa5ce440e8" providerId="LiveId" clId="{1665C848-A620-4551-A69C-E3428E36BC1B}" dt="2025-01-20T12:23:42.547" v="416" actId="21"/>
          <ac:picMkLst>
            <pc:docMk/>
            <pc:sldMk cId="2143533374" sldId="269"/>
            <ac:picMk id="3074" creationId="{DD37D169-96AC-F133-5601-AED65C981CF8}"/>
          </ac:picMkLst>
        </pc:picChg>
        <pc:picChg chg="add mod">
          <ac:chgData name="Baljeet singh Karnavat" userId="897176fa5ce440e8" providerId="LiveId" clId="{1665C848-A620-4551-A69C-E3428E36BC1B}" dt="2025-01-20T12:18:42.341" v="402" actId="14100"/>
          <ac:picMkLst>
            <pc:docMk/>
            <pc:sldMk cId="2143533374" sldId="269"/>
            <ac:picMk id="3076" creationId="{BEE6F79A-A3D7-FD74-BCE6-2863ABC00108}"/>
          </ac:picMkLst>
        </pc:picChg>
      </pc:sldChg>
      <pc:sldChg chg="addSp delSp modSp new del mod">
        <pc:chgData name="Baljeet singh Karnavat" userId="897176fa5ce440e8" providerId="LiveId" clId="{1665C848-A620-4551-A69C-E3428E36BC1B}" dt="2025-01-20T12:48:34.214" v="1109" actId="2696"/>
        <pc:sldMkLst>
          <pc:docMk/>
          <pc:sldMk cId="1443137739" sldId="270"/>
        </pc:sldMkLst>
        <pc:spChg chg="del">
          <ac:chgData name="Baljeet singh Karnavat" userId="897176fa5ce440e8" providerId="LiveId" clId="{1665C848-A620-4551-A69C-E3428E36BC1B}" dt="2025-01-20T12:16:45.982" v="391"/>
          <ac:spMkLst>
            <pc:docMk/>
            <pc:sldMk cId="1443137739" sldId="270"/>
            <ac:spMk id="3" creationId="{B8DC67AA-13E0-D373-A7CE-DBB7BE6D8EA7}"/>
          </ac:spMkLst>
        </pc:spChg>
        <pc:spChg chg="add del mod">
          <ac:chgData name="Baljeet singh Karnavat" userId="897176fa5ce440e8" providerId="LiveId" clId="{1665C848-A620-4551-A69C-E3428E36BC1B}" dt="2025-01-20T12:22:27.265" v="404"/>
          <ac:spMkLst>
            <pc:docMk/>
            <pc:sldMk cId="1443137739" sldId="270"/>
            <ac:spMk id="4" creationId="{707188F8-830A-2703-A08F-B183A75B2A0D}"/>
          </ac:spMkLst>
        </pc:spChg>
        <pc:spChg chg="add del mod">
          <ac:chgData name="Baljeet singh Karnavat" userId="897176fa5ce440e8" providerId="LiveId" clId="{1665C848-A620-4551-A69C-E3428E36BC1B}" dt="2025-01-20T12:22:32.970" v="407"/>
          <ac:spMkLst>
            <pc:docMk/>
            <pc:sldMk cId="1443137739" sldId="270"/>
            <ac:spMk id="5" creationId="{8F8A9021-CE5B-EE26-490B-0F33FD96FC41}"/>
          </ac:spMkLst>
        </pc:spChg>
        <pc:spChg chg="add del mod">
          <ac:chgData name="Baljeet singh Karnavat" userId="897176fa5ce440e8" providerId="LiveId" clId="{1665C848-A620-4551-A69C-E3428E36BC1B}" dt="2025-01-20T12:22:44.462" v="408"/>
          <ac:spMkLst>
            <pc:docMk/>
            <pc:sldMk cId="1443137739" sldId="270"/>
            <ac:spMk id="6" creationId="{CF498ECE-06BD-9F1C-AFF1-0E31B91AC8CE}"/>
          </ac:spMkLst>
        </pc:spChg>
        <pc:spChg chg="add del mod">
          <ac:chgData name="Baljeet singh Karnavat" userId="897176fa5ce440e8" providerId="LiveId" clId="{1665C848-A620-4551-A69C-E3428E36BC1B}" dt="2025-01-20T12:23:12.899" v="409"/>
          <ac:spMkLst>
            <pc:docMk/>
            <pc:sldMk cId="1443137739" sldId="270"/>
            <ac:spMk id="7" creationId="{6ABC9A34-6B4D-7B03-4BA7-57119C7B6F86}"/>
          </ac:spMkLst>
        </pc:spChg>
        <pc:spChg chg="add del mod">
          <ac:chgData name="Baljeet singh Karnavat" userId="897176fa5ce440e8" providerId="LiveId" clId="{1665C848-A620-4551-A69C-E3428E36BC1B}" dt="2025-01-20T12:26:27.095" v="422"/>
          <ac:spMkLst>
            <pc:docMk/>
            <pc:sldMk cId="1443137739" sldId="270"/>
            <ac:spMk id="10" creationId="{2F74C5D7-F2A3-5E8B-7767-247D595BB891}"/>
          </ac:spMkLst>
        </pc:spChg>
        <pc:spChg chg="add del mod">
          <ac:chgData name="Baljeet singh Karnavat" userId="897176fa5ce440e8" providerId="LiveId" clId="{1665C848-A620-4551-A69C-E3428E36BC1B}" dt="2025-01-20T12:26:36.230" v="423"/>
          <ac:spMkLst>
            <pc:docMk/>
            <pc:sldMk cId="1443137739" sldId="270"/>
            <ac:spMk id="11" creationId="{BEA251EC-84BA-13AE-1892-FDE20351583B}"/>
          </ac:spMkLst>
        </pc:spChg>
        <pc:spChg chg="add del mod">
          <ac:chgData name="Baljeet singh Karnavat" userId="897176fa5ce440e8" providerId="LiveId" clId="{1665C848-A620-4551-A69C-E3428E36BC1B}" dt="2025-01-20T12:27:02.568" v="424"/>
          <ac:spMkLst>
            <pc:docMk/>
            <pc:sldMk cId="1443137739" sldId="270"/>
            <ac:spMk id="12" creationId="{75704C0F-6687-A6E6-3865-8D4D1806C1F8}"/>
          </ac:spMkLst>
        </pc:spChg>
        <pc:spChg chg="add del mod">
          <ac:chgData name="Baljeet singh Karnavat" userId="897176fa5ce440e8" providerId="LiveId" clId="{1665C848-A620-4551-A69C-E3428E36BC1B}" dt="2025-01-20T12:28:40.951" v="429"/>
          <ac:spMkLst>
            <pc:docMk/>
            <pc:sldMk cId="1443137739" sldId="270"/>
            <ac:spMk id="13" creationId="{E04802BC-1C00-FE7B-BFC2-9DB5EE37C6CF}"/>
          </ac:spMkLst>
        </pc:spChg>
        <pc:spChg chg="add del mod">
          <ac:chgData name="Baljeet singh Karnavat" userId="897176fa5ce440e8" providerId="LiveId" clId="{1665C848-A620-4551-A69C-E3428E36BC1B}" dt="2025-01-20T12:28:43.638" v="430"/>
          <ac:spMkLst>
            <pc:docMk/>
            <pc:sldMk cId="1443137739" sldId="270"/>
            <ac:spMk id="16" creationId="{FAC0621D-EF0E-A6BD-5CAE-ED2CE82940A4}"/>
          </ac:spMkLst>
        </pc:spChg>
        <pc:spChg chg="add del mod">
          <ac:chgData name="Baljeet singh Karnavat" userId="897176fa5ce440e8" providerId="LiveId" clId="{1665C848-A620-4551-A69C-E3428E36BC1B}" dt="2025-01-20T12:28:46.922" v="431"/>
          <ac:spMkLst>
            <pc:docMk/>
            <pc:sldMk cId="1443137739" sldId="270"/>
            <ac:spMk id="17" creationId="{877FC73A-B952-BA3D-973A-DC70BCDE7CE9}"/>
          </ac:spMkLst>
        </pc:spChg>
        <pc:spChg chg="add mod">
          <ac:chgData name="Baljeet singh Karnavat" userId="897176fa5ce440e8" providerId="LiveId" clId="{1665C848-A620-4551-A69C-E3428E36BC1B}" dt="2025-01-20T12:29:21.903" v="436" actId="21"/>
          <ac:spMkLst>
            <pc:docMk/>
            <pc:sldMk cId="1443137739" sldId="270"/>
            <ac:spMk id="20" creationId="{436BEFCF-151D-133B-C665-D7CEE1E8C703}"/>
          </ac:spMkLst>
        </pc:spChg>
        <pc:graphicFrameChg chg="add mod">
          <ac:chgData name="Baljeet singh Karnavat" userId="897176fa5ce440e8" providerId="LiveId" clId="{1665C848-A620-4551-A69C-E3428E36BC1B}" dt="2025-01-20T12:28:00.733" v="426"/>
          <ac:graphicFrameMkLst>
            <pc:docMk/>
            <pc:sldMk cId="1443137739" sldId="270"/>
            <ac:graphicFrameMk id="14" creationId="{C79B9E54-396E-363B-5DF7-33A2C49214EA}"/>
          </ac:graphicFrameMkLst>
        </pc:graphicFrameChg>
        <pc:graphicFrameChg chg="add mod">
          <ac:chgData name="Baljeet singh Karnavat" userId="897176fa5ce440e8" providerId="LiveId" clId="{1665C848-A620-4551-A69C-E3428E36BC1B}" dt="2025-01-20T12:28:06.944" v="428"/>
          <ac:graphicFrameMkLst>
            <pc:docMk/>
            <pc:sldMk cId="1443137739" sldId="270"/>
            <ac:graphicFrameMk id="15" creationId="{5F2D8C4E-FE79-2145-8E84-9B69B0B044CF}"/>
          </ac:graphicFrameMkLst>
        </pc:graphicFrameChg>
        <pc:picChg chg="add del mod">
          <ac:chgData name="Baljeet singh Karnavat" userId="897176fa5ce440e8" providerId="LiveId" clId="{1665C848-A620-4551-A69C-E3428E36BC1B}" dt="2025-01-20T12:23:26.285" v="414" actId="21"/>
          <ac:picMkLst>
            <pc:docMk/>
            <pc:sldMk cId="1443137739" sldId="270"/>
            <ac:picMk id="9" creationId="{ECE64699-BDB3-0777-4CFE-9654D3AB602E}"/>
          </ac:picMkLst>
        </pc:picChg>
        <pc:picChg chg="add del mod">
          <ac:chgData name="Baljeet singh Karnavat" userId="897176fa5ce440e8" providerId="LiveId" clId="{1665C848-A620-4551-A69C-E3428E36BC1B}" dt="2025-01-20T12:29:21.903" v="436" actId="21"/>
          <ac:picMkLst>
            <pc:docMk/>
            <pc:sldMk cId="1443137739" sldId="270"/>
            <ac:picMk id="18" creationId="{4FC2F6FB-85F2-2B5C-4603-0CC124444D97}"/>
          </ac:picMkLst>
        </pc:picChg>
        <pc:picChg chg="add del mod">
          <ac:chgData name="Baljeet singh Karnavat" userId="897176fa5ce440e8" providerId="LiveId" clId="{1665C848-A620-4551-A69C-E3428E36BC1B}" dt="2025-01-20T12:16:54.937" v="394" actId="21"/>
          <ac:picMkLst>
            <pc:docMk/>
            <pc:sldMk cId="1443137739" sldId="270"/>
            <ac:picMk id="5122" creationId="{226DC26A-5EFA-D9CF-75B7-C81D4017FD8D}"/>
          </ac:picMkLst>
        </pc:picChg>
      </pc:sldChg>
      <pc:sldChg chg="add del">
        <pc:chgData name="Baljeet singh Karnavat" userId="897176fa5ce440e8" providerId="LiveId" clId="{1665C848-A620-4551-A69C-E3428E36BC1B}" dt="2025-01-20T12:38:54.850" v="584"/>
        <pc:sldMkLst>
          <pc:docMk/>
          <pc:sldMk cId="3992329684" sldId="271"/>
        </pc:sldMkLst>
      </pc:sldChg>
    </pc:docChg>
  </pc:docChgLst>
  <pc:docChgLst>
    <pc:chgData name="Baljeet singh Karnavat" userId="897176fa5ce440e8" providerId="LiveId" clId="{7B35794C-61CB-45C4-9D04-AD937994D39E}"/>
    <pc:docChg chg="modSld">
      <pc:chgData name="Baljeet singh Karnavat" userId="897176fa5ce440e8" providerId="LiveId" clId="{7B35794C-61CB-45C4-9D04-AD937994D39E}" dt="2024-12-16T14:52:35.158" v="0" actId="1035"/>
      <pc:docMkLst>
        <pc:docMk/>
      </pc:docMkLst>
      <pc:sldChg chg="modSp mod">
        <pc:chgData name="Baljeet singh Karnavat" userId="897176fa5ce440e8" providerId="LiveId" clId="{7B35794C-61CB-45C4-9D04-AD937994D39E}" dt="2024-12-16T14:52:35.158" v="0" actId="1035"/>
        <pc:sldMkLst>
          <pc:docMk/>
          <pc:sldMk cId="3145048391" sldId="265"/>
        </pc:sldMkLst>
        <pc:spChg chg="mod">
          <ac:chgData name="Baljeet singh Karnavat" userId="897176fa5ce440e8" providerId="LiveId" clId="{7B35794C-61CB-45C4-9D04-AD937994D39E}" dt="2024-12-16T14:52:35.158" v="0" actId="1035"/>
          <ac:spMkLst>
            <pc:docMk/>
            <pc:sldMk cId="3145048391" sldId="265"/>
            <ac:spMk id="3" creationId="{4BDDC444-3967-4FF4-AF02-A951C9C9A27C}"/>
          </ac:spMkLst>
        </pc:spChg>
      </pc:sldChg>
    </pc:docChg>
  </pc:docChgLst>
  <pc:docChgLst>
    <pc:chgData name="Baljeet singh Karnavat" userId="897176fa5ce440e8" providerId="LiveId" clId="{17CF3F98-BEB5-4A0F-A7E6-C4F7F40DBA3B}"/>
    <pc:docChg chg="undo custSel addSld delSld modSld sldOrd">
      <pc:chgData name="Baljeet singh Karnavat" userId="897176fa5ce440e8" providerId="LiveId" clId="{17CF3F98-BEB5-4A0F-A7E6-C4F7F40DBA3B}" dt="2024-12-16T10:26:26.846" v="3086" actId="1076"/>
      <pc:docMkLst>
        <pc:docMk/>
      </pc:docMkLst>
      <pc:sldChg chg="addSp delSp modSp mod">
        <pc:chgData name="Baljeet singh Karnavat" userId="897176fa5ce440e8" providerId="LiveId" clId="{17CF3F98-BEB5-4A0F-A7E6-C4F7F40DBA3B}" dt="2024-12-15T06:26:06.294" v="199" actId="1076"/>
        <pc:sldMkLst>
          <pc:docMk/>
          <pc:sldMk cId="3008260700" sldId="256"/>
        </pc:sldMkLst>
        <pc:spChg chg="mod">
          <ac:chgData name="Baljeet singh Karnavat" userId="897176fa5ce440e8" providerId="LiveId" clId="{17CF3F98-BEB5-4A0F-A7E6-C4F7F40DBA3B}" dt="2024-12-15T06:08:49.290" v="99" actId="5793"/>
          <ac:spMkLst>
            <pc:docMk/>
            <pc:sldMk cId="3008260700" sldId="256"/>
            <ac:spMk id="5" creationId="{3B961DBC-4C49-4050-51E5-06D38DD25690}"/>
          </ac:spMkLst>
        </pc:spChg>
        <pc:picChg chg="add mod">
          <ac:chgData name="Baljeet singh Karnavat" userId="897176fa5ce440e8" providerId="LiveId" clId="{17CF3F98-BEB5-4A0F-A7E6-C4F7F40DBA3B}" dt="2024-12-15T06:26:06.294" v="199" actId="1076"/>
          <ac:picMkLst>
            <pc:docMk/>
            <pc:sldMk cId="3008260700" sldId="256"/>
            <ac:picMk id="2" creationId="{4BECA03E-172B-74EA-8DB9-B6DA84C5FB62}"/>
          </ac:picMkLst>
        </pc:picChg>
        <pc:picChg chg="add del mod">
          <ac:chgData name="Baljeet singh Karnavat" userId="897176fa5ce440e8" providerId="LiveId" clId="{17CF3F98-BEB5-4A0F-A7E6-C4F7F40DBA3B}" dt="2024-12-15T06:25:44.379" v="197" actId="21"/>
          <ac:picMkLst>
            <pc:docMk/>
            <pc:sldMk cId="3008260700" sldId="256"/>
            <ac:picMk id="3" creationId="{C57DF7EF-0C37-32E0-94E8-2A20EB1859E3}"/>
          </ac:picMkLst>
        </pc:picChg>
      </pc:sldChg>
      <pc:sldChg chg="addSp modSp add del mod">
        <pc:chgData name="Baljeet singh Karnavat" userId="897176fa5ce440e8" providerId="LiveId" clId="{17CF3F98-BEB5-4A0F-A7E6-C4F7F40DBA3B}" dt="2024-12-16T08:40:08.438" v="1824" actId="20577"/>
        <pc:sldMkLst>
          <pc:docMk/>
          <pc:sldMk cId="924901711" sldId="257"/>
        </pc:sldMkLst>
        <pc:spChg chg="mod">
          <ac:chgData name="Baljeet singh Karnavat" userId="897176fa5ce440e8" providerId="LiveId" clId="{17CF3F98-BEB5-4A0F-A7E6-C4F7F40DBA3B}" dt="2024-12-16T08:40:08.438" v="1824" actId="20577"/>
          <ac:spMkLst>
            <pc:docMk/>
            <pc:sldMk cId="924901711" sldId="257"/>
            <ac:spMk id="5" creationId="{E5A7F89F-FCBE-4544-A507-B12925B86D5E}"/>
          </ac:spMkLst>
        </pc:spChg>
      </pc:sldChg>
      <pc:sldChg chg="modSp mod">
        <pc:chgData name="Baljeet singh Karnavat" userId="897176fa5ce440e8" providerId="LiveId" clId="{17CF3F98-BEB5-4A0F-A7E6-C4F7F40DBA3B}" dt="2024-12-16T08:33:31.273" v="1729"/>
        <pc:sldMkLst>
          <pc:docMk/>
          <pc:sldMk cId="4135978879" sldId="258"/>
        </pc:sldMkLst>
        <pc:spChg chg="mod">
          <ac:chgData name="Baljeet singh Karnavat" userId="897176fa5ce440e8" providerId="LiveId" clId="{17CF3F98-BEB5-4A0F-A7E6-C4F7F40DBA3B}" dt="2024-12-16T08:33:29.192" v="1721" actId="1076"/>
          <ac:spMkLst>
            <pc:docMk/>
            <pc:sldMk cId="4135978879" sldId="258"/>
            <ac:spMk id="2" creationId="{1C78E613-5DF4-3C09-E1DA-8B932A9F3013}"/>
          </ac:spMkLst>
        </pc:spChg>
        <pc:spChg chg="mod">
          <ac:chgData name="Baljeet singh Karnavat" userId="897176fa5ce440e8" providerId="LiveId" clId="{17CF3F98-BEB5-4A0F-A7E6-C4F7F40DBA3B}" dt="2024-12-16T08:33:31.273" v="1729"/>
          <ac:spMkLst>
            <pc:docMk/>
            <pc:sldMk cId="4135978879" sldId="258"/>
            <ac:spMk id="3" creationId="{C19601E5-B72D-7D9C-800B-EC841EC992EE}"/>
          </ac:spMkLst>
        </pc:spChg>
      </pc:sldChg>
      <pc:sldChg chg="modSp mod">
        <pc:chgData name="Baljeet singh Karnavat" userId="897176fa5ce440e8" providerId="LiveId" clId="{17CF3F98-BEB5-4A0F-A7E6-C4F7F40DBA3B}" dt="2024-12-15T05:54:23.051" v="65" actId="115"/>
        <pc:sldMkLst>
          <pc:docMk/>
          <pc:sldMk cId="3201800612" sldId="259"/>
        </pc:sldMkLst>
        <pc:spChg chg="mod">
          <ac:chgData name="Baljeet singh Karnavat" userId="897176fa5ce440e8" providerId="LiveId" clId="{17CF3F98-BEB5-4A0F-A7E6-C4F7F40DBA3B}" dt="2024-12-15T05:54:07.678" v="64" actId="115"/>
          <ac:spMkLst>
            <pc:docMk/>
            <pc:sldMk cId="3201800612" sldId="259"/>
            <ac:spMk id="4" creationId="{920FEE2E-A035-0A54-2C3F-54A9D851603A}"/>
          </ac:spMkLst>
        </pc:spChg>
        <pc:spChg chg="mod">
          <ac:chgData name="Baljeet singh Karnavat" userId="897176fa5ce440e8" providerId="LiveId" clId="{17CF3F98-BEB5-4A0F-A7E6-C4F7F40DBA3B}" dt="2024-12-15T05:53:28.248" v="59" actId="113"/>
          <ac:spMkLst>
            <pc:docMk/>
            <pc:sldMk cId="3201800612" sldId="259"/>
            <ac:spMk id="5" creationId="{04CDDA89-B2E1-EA1E-61D3-FB1B99C4E193}"/>
          </ac:spMkLst>
        </pc:spChg>
        <pc:spChg chg="mod">
          <ac:chgData name="Baljeet singh Karnavat" userId="897176fa5ce440e8" providerId="LiveId" clId="{17CF3F98-BEB5-4A0F-A7E6-C4F7F40DBA3B}" dt="2024-12-15T05:54:23.051" v="65" actId="115"/>
          <ac:spMkLst>
            <pc:docMk/>
            <pc:sldMk cId="3201800612" sldId="259"/>
            <ac:spMk id="7" creationId="{4AD1F2E6-1656-28EB-3485-7D671705522F}"/>
          </ac:spMkLst>
        </pc:spChg>
      </pc:sldChg>
      <pc:sldChg chg="addSp delSp modSp mod">
        <pc:chgData name="Baljeet singh Karnavat" userId="897176fa5ce440e8" providerId="LiveId" clId="{17CF3F98-BEB5-4A0F-A7E6-C4F7F40DBA3B}" dt="2024-12-16T10:26:26.846" v="3086" actId="1076"/>
        <pc:sldMkLst>
          <pc:docMk/>
          <pc:sldMk cId="4273515733" sldId="260"/>
        </pc:sldMkLst>
        <pc:spChg chg="mod">
          <ac:chgData name="Baljeet singh Karnavat" userId="897176fa5ce440e8" providerId="LiveId" clId="{17CF3F98-BEB5-4A0F-A7E6-C4F7F40DBA3B}" dt="2024-12-16T10:26:04.867" v="3085" actId="20577"/>
          <ac:spMkLst>
            <pc:docMk/>
            <pc:sldMk cId="4273515733" sldId="260"/>
            <ac:spMk id="3" creationId="{08112764-6DE3-C220-6CC3-40F0B380CB04}"/>
          </ac:spMkLst>
        </pc:spChg>
      </pc:sldChg>
      <pc:sldChg chg="modSp mod">
        <pc:chgData name="Baljeet singh Karnavat" userId="897176fa5ce440e8" providerId="LiveId" clId="{17CF3F98-BEB5-4A0F-A7E6-C4F7F40DBA3B}" dt="2024-12-16T08:33:31.273" v="1729"/>
        <pc:sldMkLst>
          <pc:docMk/>
          <pc:sldMk cId="2922642706" sldId="264"/>
        </pc:sldMkLst>
        <pc:spChg chg="mod">
          <ac:chgData name="Baljeet singh Karnavat" userId="897176fa5ce440e8" providerId="LiveId" clId="{17CF3F98-BEB5-4A0F-A7E6-C4F7F40DBA3B}" dt="2024-12-16T08:33:31.273" v="1729"/>
          <ac:spMkLst>
            <pc:docMk/>
            <pc:sldMk cId="2922642706" sldId="264"/>
            <ac:spMk id="3" creationId="{3D7C8ECA-0739-DB53-E7E4-F64BF39BAA71}"/>
          </ac:spMkLst>
        </pc:spChg>
      </pc:sldChg>
      <pc:sldChg chg="delSp modSp mod ord">
        <pc:chgData name="Baljeet singh Karnavat" userId="897176fa5ce440e8" providerId="LiveId" clId="{17CF3F98-BEB5-4A0F-A7E6-C4F7F40DBA3B}" dt="2024-12-16T10:18:33.644" v="2997" actId="12"/>
        <pc:sldMkLst>
          <pc:docMk/>
          <pc:sldMk cId="3145048391" sldId="265"/>
        </pc:sldMkLst>
        <pc:spChg chg="mod">
          <ac:chgData name="Baljeet singh Karnavat" userId="897176fa5ce440e8" providerId="LiveId" clId="{17CF3F98-BEB5-4A0F-A7E6-C4F7F40DBA3B}" dt="2024-12-16T10:18:33.644" v="2997" actId="12"/>
          <ac:spMkLst>
            <pc:docMk/>
            <pc:sldMk cId="3145048391" sldId="265"/>
            <ac:spMk id="3" creationId="{4BDDC444-3967-4FF4-AF02-A951C9C9A27C}"/>
          </ac:spMkLst>
        </pc:spChg>
        <pc:spChg chg="mod">
          <ac:chgData name="Baljeet singh Karnavat" userId="897176fa5ce440e8" providerId="LiveId" clId="{17CF3F98-BEB5-4A0F-A7E6-C4F7F40DBA3B}" dt="2024-12-16T08:18:13.683" v="1687" actId="1076"/>
          <ac:spMkLst>
            <pc:docMk/>
            <pc:sldMk cId="3145048391" sldId="265"/>
            <ac:spMk id="10" creationId="{3FEA2782-AD0B-7513-679E-72ACE74B9A5A}"/>
          </ac:spMkLst>
        </pc:spChg>
        <pc:spChg chg="mod">
          <ac:chgData name="Baljeet singh Karnavat" userId="897176fa5ce440e8" providerId="LiveId" clId="{17CF3F98-BEB5-4A0F-A7E6-C4F7F40DBA3B}" dt="2024-12-16T08:18:41.891" v="1690" actId="1076"/>
          <ac:spMkLst>
            <pc:docMk/>
            <pc:sldMk cId="3145048391" sldId="265"/>
            <ac:spMk id="11" creationId="{B347251B-9834-8709-EC6A-65D45BD9D675}"/>
          </ac:spMkLst>
        </pc:spChg>
        <pc:spChg chg="mod">
          <ac:chgData name="Baljeet singh Karnavat" userId="897176fa5ce440e8" providerId="LiveId" clId="{17CF3F98-BEB5-4A0F-A7E6-C4F7F40DBA3B}" dt="2024-12-16T08:18:47.296" v="1691" actId="1076"/>
          <ac:spMkLst>
            <pc:docMk/>
            <pc:sldMk cId="3145048391" sldId="265"/>
            <ac:spMk id="14" creationId="{6BD9C292-F42D-1E49-0057-DB477791EB3D}"/>
          </ac:spMkLst>
        </pc:spChg>
        <pc:picChg chg="mod">
          <ac:chgData name="Baljeet singh Karnavat" userId="897176fa5ce440e8" providerId="LiveId" clId="{17CF3F98-BEB5-4A0F-A7E6-C4F7F40DBA3B}" dt="2024-12-16T08:18:29.445" v="1689" actId="1076"/>
          <ac:picMkLst>
            <pc:docMk/>
            <pc:sldMk cId="3145048391" sldId="265"/>
            <ac:picMk id="6" creationId="{936DF7CA-26D2-F6B9-986B-CD31B8553DC7}"/>
          </ac:picMkLst>
        </pc:picChg>
        <pc:picChg chg="mod">
          <ac:chgData name="Baljeet singh Karnavat" userId="897176fa5ce440e8" providerId="LiveId" clId="{17CF3F98-BEB5-4A0F-A7E6-C4F7F40DBA3B}" dt="2024-12-16T08:17:44.427" v="1685" actId="1076"/>
          <ac:picMkLst>
            <pc:docMk/>
            <pc:sldMk cId="3145048391" sldId="265"/>
            <ac:picMk id="7" creationId="{5D5F392E-EB9D-88C0-20DF-FDEE1A544A80}"/>
          </ac:picMkLst>
        </pc:picChg>
        <pc:picChg chg="mod">
          <ac:chgData name="Baljeet singh Karnavat" userId="897176fa5ce440e8" providerId="LiveId" clId="{17CF3F98-BEB5-4A0F-A7E6-C4F7F40DBA3B}" dt="2024-12-16T08:18:22.183" v="1688" actId="1076"/>
          <ac:picMkLst>
            <pc:docMk/>
            <pc:sldMk cId="3145048391" sldId="265"/>
            <ac:picMk id="13" creationId="{BA3DEC7E-0CFA-080D-BFFF-670E239EC3B1}"/>
          </ac:picMkLst>
        </pc:picChg>
      </pc:sldChg>
      <pc:sldChg chg="addSp delSp modSp new mod ord">
        <pc:chgData name="Baljeet singh Karnavat" userId="897176fa5ce440e8" providerId="LiveId" clId="{17CF3F98-BEB5-4A0F-A7E6-C4F7F40DBA3B}" dt="2024-12-16T10:16:07.950" v="2993" actId="14100"/>
        <pc:sldMkLst>
          <pc:docMk/>
          <pc:sldMk cId="1364320005" sldId="266"/>
        </pc:sldMkLst>
        <pc:spChg chg="add del mod">
          <ac:chgData name="Baljeet singh Karnavat" userId="897176fa5ce440e8" providerId="LiveId" clId="{17CF3F98-BEB5-4A0F-A7E6-C4F7F40DBA3B}" dt="2024-12-16T09:49:15.294" v="2669" actId="14100"/>
          <ac:spMkLst>
            <pc:docMk/>
            <pc:sldMk cId="1364320005" sldId="266"/>
            <ac:spMk id="3" creationId="{BB6B6389-AA93-8F8B-88BF-4F10E36DF2E0}"/>
          </ac:spMkLst>
        </pc:spChg>
        <pc:spChg chg="add mod">
          <ac:chgData name="Baljeet singh Karnavat" userId="897176fa5ce440e8" providerId="LiveId" clId="{17CF3F98-BEB5-4A0F-A7E6-C4F7F40DBA3B}" dt="2024-12-16T09:50:51.866" v="2678" actId="1076"/>
          <ac:spMkLst>
            <pc:docMk/>
            <pc:sldMk cId="1364320005" sldId="266"/>
            <ac:spMk id="8" creationId="{02E7264A-A627-DE1E-A47A-D994B1292492}"/>
          </ac:spMkLst>
        </pc:spChg>
        <pc:spChg chg="add mod">
          <ac:chgData name="Baljeet singh Karnavat" userId="897176fa5ce440e8" providerId="LiveId" clId="{17CF3F98-BEB5-4A0F-A7E6-C4F7F40DBA3B}" dt="2024-12-16T09:51:08.833" v="2681" actId="1076"/>
          <ac:spMkLst>
            <pc:docMk/>
            <pc:sldMk cId="1364320005" sldId="266"/>
            <ac:spMk id="9" creationId="{E70344B8-20FD-B79A-655C-604C73E1B045}"/>
          </ac:spMkLst>
        </pc:spChg>
        <pc:spChg chg="add del mod">
          <ac:chgData name="Baljeet singh Karnavat" userId="897176fa5ce440e8" providerId="LiveId" clId="{17CF3F98-BEB5-4A0F-A7E6-C4F7F40DBA3B}" dt="2024-12-16T09:51:13.886" v="2682" actId="14100"/>
          <ac:spMkLst>
            <pc:docMk/>
            <pc:sldMk cId="1364320005" sldId="266"/>
            <ac:spMk id="10" creationId="{5812DC53-5F9F-3952-4E8B-0B3386F91F7A}"/>
          </ac:spMkLst>
        </pc:spChg>
        <pc:spChg chg="add mod">
          <ac:chgData name="Baljeet singh Karnavat" userId="897176fa5ce440e8" providerId="LiveId" clId="{17CF3F98-BEB5-4A0F-A7E6-C4F7F40DBA3B}" dt="2024-12-16T10:15:09.869" v="2989" actId="1076"/>
          <ac:spMkLst>
            <pc:docMk/>
            <pc:sldMk cId="1364320005" sldId="266"/>
            <ac:spMk id="14" creationId="{16605D17-D685-4A1D-122D-CE00F4C2C202}"/>
          </ac:spMkLst>
        </pc:spChg>
        <pc:spChg chg="add mod">
          <ac:chgData name="Baljeet singh Karnavat" userId="897176fa5ce440e8" providerId="LiveId" clId="{17CF3F98-BEB5-4A0F-A7E6-C4F7F40DBA3B}" dt="2024-12-16T10:15:50.115" v="2992" actId="1076"/>
          <ac:spMkLst>
            <pc:docMk/>
            <pc:sldMk cId="1364320005" sldId="266"/>
            <ac:spMk id="16" creationId="{8C16BDB8-C539-EF00-FA9D-BBD47720917A}"/>
          </ac:spMkLst>
        </pc:spChg>
        <pc:picChg chg="add mod">
          <ac:chgData name="Baljeet singh Karnavat" userId="897176fa5ce440e8" providerId="LiveId" clId="{17CF3F98-BEB5-4A0F-A7E6-C4F7F40DBA3B}" dt="2024-12-16T09:50:46.514" v="2677" actId="14100"/>
          <ac:picMkLst>
            <pc:docMk/>
            <pc:sldMk cId="1364320005" sldId="266"/>
            <ac:picMk id="4" creationId="{364D062F-4E2B-DFF6-4022-CB00D07AE7CE}"/>
          </ac:picMkLst>
        </pc:picChg>
        <pc:picChg chg="add mod">
          <ac:chgData name="Baljeet singh Karnavat" userId="897176fa5ce440e8" providerId="LiveId" clId="{17CF3F98-BEB5-4A0F-A7E6-C4F7F40DBA3B}" dt="2024-12-16T09:51:03.499" v="2680" actId="14100"/>
          <ac:picMkLst>
            <pc:docMk/>
            <pc:sldMk cId="1364320005" sldId="266"/>
            <ac:picMk id="5" creationId="{E57A23FF-5B0C-E9E5-A1C6-EC243C592398}"/>
          </ac:picMkLst>
        </pc:picChg>
        <pc:picChg chg="add mod">
          <ac:chgData name="Baljeet singh Karnavat" userId="897176fa5ce440e8" providerId="LiveId" clId="{17CF3F98-BEB5-4A0F-A7E6-C4F7F40DBA3B}" dt="2024-12-16T10:16:07.950" v="2993" actId="14100"/>
          <ac:picMkLst>
            <pc:docMk/>
            <pc:sldMk cId="1364320005" sldId="266"/>
            <ac:picMk id="13" creationId="{18BDC45C-4294-8005-9EDD-5A4C802EB2DA}"/>
          </ac:picMkLst>
        </pc:picChg>
        <pc:picChg chg="add mod">
          <ac:chgData name="Baljeet singh Karnavat" userId="897176fa5ce440e8" providerId="LiveId" clId="{17CF3F98-BEB5-4A0F-A7E6-C4F7F40DBA3B}" dt="2024-12-16T09:55:07.436" v="2717" actId="14100"/>
          <ac:picMkLst>
            <pc:docMk/>
            <pc:sldMk cId="1364320005" sldId="266"/>
            <ac:picMk id="15" creationId="{60EDF678-C28A-C8EC-F9A8-F32B59D7F8E5}"/>
          </ac:picMkLst>
        </pc:picChg>
      </pc:sldChg>
    </pc:docChg>
  </pc:docChgLst>
  <pc:docChgLst>
    <pc:chgData name="Baljeet singh Karnavat" userId="897176fa5ce440e8" providerId="LiveId" clId="{E9F7B2E2-E613-473F-9AA8-9C91992782DC}"/>
    <pc:docChg chg="undo custSel addSld delSld modSld sldOrd">
      <pc:chgData name="Baljeet singh Karnavat" userId="897176fa5ce440e8" providerId="LiveId" clId="{E9F7B2E2-E613-473F-9AA8-9C91992782DC}" dt="2024-12-14T04:35:07.492" v="3400" actId="1076"/>
      <pc:docMkLst>
        <pc:docMk/>
      </pc:docMkLst>
      <pc:sldChg chg="addSp delSp modSp new mod">
        <pc:chgData name="Baljeet singh Karnavat" userId="897176fa5ce440e8" providerId="LiveId" clId="{E9F7B2E2-E613-473F-9AA8-9C91992782DC}" dt="2024-12-12T15:19:49.191" v="17" actId="1076"/>
        <pc:sldMkLst>
          <pc:docMk/>
          <pc:sldMk cId="3008260700" sldId="256"/>
        </pc:sldMkLst>
        <pc:spChg chg="add mod">
          <ac:chgData name="Baljeet singh Karnavat" userId="897176fa5ce440e8" providerId="LiveId" clId="{E9F7B2E2-E613-473F-9AA8-9C91992782DC}" dt="2024-12-12T15:19:14.519" v="14"/>
          <ac:spMkLst>
            <pc:docMk/>
            <pc:sldMk cId="3008260700" sldId="256"/>
            <ac:spMk id="4" creationId="{2DE9B4FF-563A-3A6C-BEBB-2393FDCD578F}"/>
          </ac:spMkLst>
        </pc:spChg>
        <pc:spChg chg="add mod">
          <ac:chgData name="Baljeet singh Karnavat" userId="897176fa5ce440e8" providerId="LiveId" clId="{E9F7B2E2-E613-473F-9AA8-9C91992782DC}" dt="2024-12-12T15:19:49.191" v="17" actId="1076"/>
          <ac:spMkLst>
            <pc:docMk/>
            <pc:sldMk cId="3008260700" sldId="256"/>
            <ac:spMk id="5" creationId="{3B961DBC-4C49-4050-51E5-06D38DD25690}"/>
          </ac:spMkLst>
        </pc:spChg>
      </pc:sldChg>
      <pc:sldChg chg="addSp delSp modSp new mod">
        <pc:chgData name="Baljeet singh Karnavat" userId="897176fa5ce440e8" providerId="LiveId" clId="{E9F7B2E2-E613-473F-9AA8-9C91992782DC}" dt="2024-12-14T02:29:26.967" v="2134" actId="20577"/>
        <pc:sldMkLst>
          <pc:docMk/>
          <pc:sldMk cId="924901711" sldId="257"/>
        </pc:sldMkLst>
        <pc:spChg chg="add mod">
          <ac:chgData name="Baljeet singh Karnavat" userId="897176fa5ce440e8" providerId="LiveId" clId="{E9F7B2E2-E613-473F-9AA8-9C91992782DC}" dt="2024-12-12T15:21:11.519" v="24"/>
          <ac:spMkLst>
            <pc:docMk/>
            <pc:sldMk cId="924901711" sldId="257"/>
            <ac:spMk id="4" creationId="{3DC75C15-2CF9-1CF1-3292-2063FBBEF1A7}"/>
          </ac:spMkLst>
        </pc:spChg>
        <pc:spChg chg="add mod">
          <ac:chgData name="Baljeet singh Karnavat" userId="897176fa5ce440e8" providerId="LiveId" clId="{E9F7B2E2-E613-473F-9AA8-9C91992782DC}" dt="2024-12-14T02:29:26.967" v="2134" actId="20577"/>
          <ac:spMkLst>
            <pc:docMk/>
            <pc:sldMk cId="924901711" sldId="257"/>
            <ac:spMk id="5" creationId="{E5A7F89F-FCBE-4544-A507-B12925B86D5E}"/>
          </ac:spMkLst>
        </pc:spChg>
      </pc:sldChg>
      <pc:sldChg chg="modSp new mod ord">
        <pc:chgData name="Baljeet singh Karnavat" userId="897176fa5ce440e8" providerId="LiveId" clId="{E9F7B2E2-E613-473F-9AA8-9C91992782DC}" dt="2024-12-13T08:51:59.191" v="1659" actId="20577"/>
        <pc:sldMkLst>
          <pc:docMk/>
          <pc:sldMk cId="4135978879" sldId="258"/>
        </pc:sldMkLst>
        <pc:spChg chg="mod">
          <ac:chgData name="Baljeet singh Karnavat" userId="897176fa5ce440e8" providerId="LiveId" clId="{E9F7B2E2-E613-473F-9AA8-9C91992782DC}" dt="2024-12-12T15:50:46.961" v="290" actId="20577"/>
          <ac:spMkLst>
            <pc:docMk/>
            <pc:sldMk cId="4135978879" sldId="258"/>
            <ac:spMk id="2" creationId="{1C78E613-5DF4-3C09-E1DA-8B932A9F3013}"/>
          </ac:spMkLst>
        </pc:spChg>
        <pc:spChg chg="mod">
          <ac:chgData name="Baljeet singh Karnavat" userId="897176fa5ce440e8" providerId="LiveId" clId="{E9F7B2E2-E613-473F-9AA8-9C91992782DC}" dt="2024-12-13T08:51:59.191" v="1659" actId="20577"/>
          <ac:spMkLst>
            <pc:docMk/>
            <pc:sldMk cId="4135978879" sldId="258"/>
            <ac:spMk id="3" creationId="{C19601E5-B72D-7D9C-800B-EC841EC992EE}"/>
          </ac:spMkLst>
        </pc:spChg>
      </pc:sldChg>
      <pc:sldChg chg="addSp delSp modSp new mod ord">
        <pc:chgData name="Baljeet singh Karnavat" userId="897176fa5ce440e8" providerId="LiveId" clId="{E9F7B2E2-E613-473F-9AA8-9C91992782DC}" dt="2024-12-14T04:31:53.239" v="3360" actId="21"/>
        <pc:sldMkLst>
          <pc:docMk/>
          <pc:sldMk cId="3201800612" sldId="259"/>
        </pc:sldMkLst>
        <pc:spChg chg="add del mod">
          <ac:chgData name="Baljeet singh Karnavat" userId="897176fa5ce440e8" providerId="LiveId" clId="{E9F7B2E2-E613-473F-9AA8-9C91992782DC}" dt="2024-12-14T04:31:53.239" v="3360" actId="21"/>
          <ac:spMkLst>
            <pc:docMk/>
            <pc:sldMk cId="3201800612" sldId="259"/>
            <ac:spMk id="4" creationId="{920FEE2E-A035-0A54-2C3F-54A9D851603A}"/>
          </ac:spMkLst>
        </pc:spChg>
        <pc:spChg chg="add mod">
          <ac:chgData name="Baljeet singh Karnavat" userId="897176fa5ce440e8" providerId="LiveId" clId="{E9F7B2E2-E613-473F-9AA8-9C91992782DC}" dt="2024-12-14T03:17:24.183" v="2599" actId="20577"/>
          <ac:spMkLst>
            <pc:docMk/>
            <pc:sldMk cId="3201800612" sldId="259"/>
            <ac:spMk id="5" creationId="{04CDDA89-B2E1-EA1E-61D3-FB1B99C4E193}"/>
          </ac:spMkLst>
        </pc:spChg>
        <pc:spChg chg="add mod">
          <ac:chgData name="Baljeet singh Karnavat" userId="897176fa5ce440e8" providerId="LiveId" clId="{E9F7B2E2-E613-473F-9AA8-9C91992782DC}" dt="2024-12-14T04:31:04.081" v="3357" actId="255"/>
          <ac:spMkLst>
            <pc:docMk/>
            <pc:sldMk cId="3201800612" sldId="259"/>
            <ac:spMk id="7" creationId="{4AD1F2E6-1656-28EB-3485-7D671705522F}"/>
          </ac:spMkLst>
        </pc:spChg>
        <pc:picChg chg="add mod">
          <ac:chgData name="Baljeet singh Karnavat" userId="897176fa5ce440e8" providerId="LiveId" clId="{E9F7B2E2-E613-473F-9AA8-9C91992782DC}" dt="2024-12-14T03:07:09.234" v="2482" actId="14100"/>
          <ac:picMkLst>
            <pc:docMk/>
            <pc:sldMk cId="3201800612" sldId="259"/>
            <ac:picMk id="2" creationId="{903752D7-7B54-50F9-BBDD-5772A4296EA5}"/>
          </ac:picMkLst>
        </pc:picChg>
      </pc:sldChg>
      <pc:sldChg chg="addSp delSp modSp new mod ord">
        <pc:chgData name="Baljeet singh Karnavat" userId="897176fa5ce440e8" providerId="LiveId" clId="{E9F7B2E2-E613-473F-9AA8-9C91992782DC}" dt="2024-12-14T04:35:07.492" v="3400" actId="1076"/>
        <pc:sldMkLst>
          <pc:docMk/>
          <pc:sldMk cId="4273515733" sldId="260"/>
        </pc:sldMkLst>
        <pc:spChg chg="mod">
          <ac:chgData name="Baljeet singh Karnavat" userId="897176fa5ce440e8" providerId="LiveId" clId="{E9F7B2E2-E613-473F-9AA8-9C91992782DC}" dt="2024-12-14T04:13:58.255" v="3067" actId="20577"/>
          <ac:spMkLst>
            <pc:docMk/>
            <pc:sldMk cId="4273515733" sldId="260"/>
            <ac:spMk id="3" creationId="{08112764-6DE3-C220-6CC3-40F0B380CB04}"/>
          </ac:spMkLst>
        </pc:spChg>
      </pc:sldChg>
      <pc:sldChg chg="addSp delSp modSp new mod ord chgLayout">
        <pc:chgData name="Baljeet singh Karnavat" userId="897176fa5ce440e8" providerId="LiveId" clId="{E9F7B2E2-E613-473F-9AA8-9C91992782DC}" dt="2024-12-14T03:28:36.867" v="2656" actId="122"/>
        <pc:sldMkLst>
          <pc:docMk/>
          <pc:sldMk cId="3901817410" sldId="261"/>
        </pc:sldMkLst>
      </pc:sldChg>
      <pc:sldChg chg="addSp delSp modSp new mod ord">
        <pc:chgData name="Baljeet singh Karnavat" userId="897176fa5ce440e8" providerId="LiveId" clId="{E9F7B2E2-E613-473F-9AA8-9C91992782DC}" dt="2024-12-14T04:29:53.688" v="3354" actId="20577"/>
        <pc:sldMkLst>
          <pc:docMk/>
          <pc:sldMk cId="1300520220" sldId="262"/>
        </pc:sldMkLst>
        <pc:spChg chg="add mod">
          <ac:chgData name="Baljeet singh Karnavat" userId="897176fa5ce440e8" providerId="LiveId" clId="{E9F7B2E2-E613-473F-9AA8-9C91992782DC}" dt="2024-12-14T04:29:53.688" v="3354" actId="20577"/>
          <ac:spMkLst>
            <pc:docMk/>
            <pc:sldMk cId="1300520220" sldId="262"/>
            <ac:spMk id="7" creationId="{21C24D71-6912-A8CB-7C84-5821FD7D62CB}"/>
          </ac:spMkLst>
        </pc:spChg>
      </pc:sldChg>
      <pc:sldChg chg="new del">
        <pc:chgData name="Baljeet singh Karnavat" userId="897176fa5ce440e8" providerId="LiveId" clId="{E9F7B2E2-E613-473F-9AA8-9C91992782DC}" dt="2024-12-12T15:48:47.889" v="199" actId="680"/>
        <pc:sldMkLst>
          <pc:docMk/>
          <pc:sldMk cId="824068659" sldId="263"/>
        </pc:sldMkLst>
      </pc:sldChg>
      <pc:sldChg chg="delSp modSp new del mod ord">
        <pc:chgData name="Baljeet singh Karnavat" userId="897176fa5ce440e8" providerId="LiveId" clId="{E9F7B2E2-E613-473F-9AA8-9C91992782DC}" dt="2024-12-12T18:12:45.460" v="1461" actId="2696"/>
        <pc:sldMkLst>
          <pc:docMk/>
          <pc:sldMk cId="1508274940" sldId="263"/>
        </pc:sldMkLst>
      </pc:sldChg>
      <pc:sldChg chg="delSp modSp new mod">
        <pc:chgData name="Baljeet singh Karnavat" userId="897176fa5ce440e8" providerId="LiveId" clId="{E9F7B2E2-E613-473F-9AA8-9C91992782DC}" dt="2024-12-14T03:05:48.111" v="2478" actId="20577"/>
        <pc:sldMkLst>
          <pc:docMk/>
          <pc:sldMk cId="2922642706" sldId="264"/>
        </pc:sldMkLst>
        <pc:spChg chg="mod">
          <ac:chgData name="Baljeet singh Karnavat" userId="897176fa5ce440e8" providerId="LiveId" clId="{E9F7B2E2-E613-473F-9AA8-9C91992782DC}" dt="2024-12-14T03:05:48.111" v="2478" actId="20577"/>
          <ac:spMkLst>
            <pc:docMk/>
            <pc:sldMk cId="2922642706" sldId="264"/>
            <ac:spMk id="3" creationId="{3D7C8ECA-0739-DB53-E7E4-F64BF39BAA71}"/>
          </ac:spMkLst>
        </pc:spChg>
      </pc:sldChg>
      <pc:sldChg chg="addSp delSp modSp new del mod ord">
        <pc:chgData name="Baljeet singh Karnavat" userId="897176fa5ce440e8" providerId="LiveId" clId="{E9F7B2E2-E613-473F-9AA8-9C91992782DC}" dt="2024-12-12T17:26:06.701" v="1023" actId="680"/>
        <pc:sldMkLst>
          <pc:docMk/>
          <pc:sldMk cId="1245022300" sldId="265"/>
        </pc:sldMkLst>
      </pc:sldChg>
      <pc:sldChg chg="addSp delSp modSp new mod ord">
        <pc:chgData name="Baljeet singh Karnavat" userId="897176fa5ce440e8" providerId="LiveId" clId="{E9F7B2E2-E613-473F-9AA8-9C91992782DC}" dt="2024-12-14T04:34:21.277" v="3398" actId="20577"/>
        <pc:sldMkLst>
          <pc:docMk/>
          <pc:sldMk cId="3145048391" sldId="265"/>
        </pc:sldMkLst>
        <pc:spChg chg="mod">
          <ac:chgData name="Baljeet singh Karnavat" userId="897176fa5ce440e8" providerId="LiveId" clId="{E9F7B2E2-E613-473F-9AA8-9C91992782DC}" dt="2024-12-14T04:34:21.277" v="3398" actId="20577"/>
          <ac:spMkLst>
            <pc:docMk/>
            <pc:sldMk cId="3145048391" sldId="265"/>
            <ac:spMk id="3" creationId="{4BDDC444-3967-4FF4-AF02-A951C9C9A27C}"/>
          </ac:spMkLst>
        </pc:spChg>
        <pc:spChg chg="add mod">
          <ac:chgData name="Baljeet singh Karnavat" userId="897176fa5ce440e8" providerId="LiveId" clId="{E9F7B2E2-E613-473F-9AA8-9C91992782DC}" dt="2024-12-14T04:03:11.480" v="2958" actId="1076"/>
          <ac:spMkLst>
            <pc:docMk/>
            <pc:sldMk cId="3145048391" sldId="265"/>
            <ac:spMk id="10" creationId="{3FEA2782-AD0B-7513-679E-72ACE74B9A5A}"/>
          </ac:spMkLst>
        </pc:spChg>
        <pc:spChg chg="add del mod">
          <ac:chgData name="Baljeet singh Karnavat" userId="897176fa5ce440e8" providerId="LiveId" clId="{E9F7B2E2-E613-473F-9AA8-9C91992782DC}" dt="2024-12-14T04:06:32.463" v="2980" actId="14100"/>
          <ac:spMkLst>
            <pc:docMk/>
            <pc:sldMk cId="3145048391" sldId="265"/>
            <ac:spMk id="11" creationId="{B347251B-9834-8709-EC6A-65D45BD9D675}"/>
          </ac:spMkLst>
        </pc:spChg>
        <pc:spChg chg="add mod">
          <ac:chgData name="Baljeet singh Karnavat" userId="897176fa5ce440e8" providerId="LiveId" clId="{E9F7B2E2-E613-473F-9AA8-9C91992782DC}" dt="2024-12-14T04:06:56.041" v="2984" actId="14100"/>
          <ac:spMkLst>
            <pc:docMk/>
            <pc:sldMk cId="3145048391" sldId="265"/>
            <ac:spMk id="14" creationId="{6BD9C292-F42D-1E49-0057-DB477791EB3D}"/>
          </ac:spMkLst>
        </pc:spChg>
        <pc:picChg chg="add mod">
          <ac:chgData name="Baljeet singh Karnavat" userId="897176fa5ce440e8" providerId="LiveId" clId="{E9F7B2E2-E613-473F-9AA8-9C91992782DC}" dt="2024-12-14T04:02:51.576" v="2957" actId="14100"/>
          <ac:picMkLst>
            <pc:docMk/>
            <pc:sldMk cId="3145048391" sldId="265"/>
            <ac:picMk id="6" creationId="{936DF7CA-26D2-F6B9-986B-CD31B8553DC7}"/>
          </ac:picMkLst>
        </pc:picChg>
        <pc:picChg chg="add mod">
          <ac:chgData name="Baljeet singh Karnavat" userId="897176fa5ce440e8" providerId="LiveId" clId="{E9F7B2E2-E613-473F-9AA8-9C91992782DC}" dt="2024-12-14T04:02:31.423" v="2955" actId="1076"/>
          <ac:picMkLst>
            <pc:docMk/>
            <pc:sldMk cId="3145048391" sldId="265"/>
            <ac:picMk id="7" creationId="{5D5F392E-EB9D-88C0-20DF-FDEE1A544A80}"/>
          </ac:picMkLst>
        </pc:picChg>
        <pc:picChg chg="add mod">
          <ac:chgData name="Baljeet singh Karnavat" userId="897176fa5ce440e8" providerId="LiveId" clId="{E9F7B2E2-E613-473F-9AA8-9C91992782DC}" dt="2024-12-14T04:00:54.027" v="2946" actId="14100"/>
          <ac:picMkLst>
            <pc:docMk/>
            <pc:sldMk cId="3145048391" sldId="265"/>
            <ac:picMk id="13" creationId="{BA3DEC7E-0CFA-080D-BFFF-670E239EC3B1}"/>
          </ac:picMkLst>
        </pc:picChg>
      </pc:sldChg>
      <pc:sldChg chg="addSp delSp modSp new del mod chgLayout">
        <pc:chgData name="Baljeet singh Karnavat" userId="897176fa5ce440e8" providerId="LiveId" clId="{E9F7B2E2-E613-473F-9AA8-9C91992782DC}" dt="2024-12-14T04:28:48.213" v="3324" actId="2696"/>
        <pc:sldMkLst>
          <pc:docMk/>
          <pc:sldMk cId="2174385602" sldId="26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A2FD-054A-41ED-327F-4643C4B9D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447F69-E412-2F1E-ED7E-21BC30EB8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BA635-E319-4E20-4E55-231433C6D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40808-60F1-468B-823A-DD690EC59956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D654E-363A-E636-79D6-F6545F741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DD373-72DF-4AAA-82DF-6C5CA0A7E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DF18E-1B2C-4D1D-BDCE-D4E35F9A0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562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D79F-B87A-BC72-AED4-FDCF73B6E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4A99F-0EA2-05A5-A2D1-C36D43CB9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2E962-8C09-357D-CFFE-87AA9EA24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40808-60F1-468B-823A-DD690EC59956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33315-5C7A-DF59-F1AD-5827ED52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03C90-DF56-576A-54B6-5984D7026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DF18E-1B2C-4D1D-BDCE-D4E35F9A0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333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A7C06E-CBFF-DA7A-BD2D-2DA7D1DB4B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A58FC-CD00-AC23-0B07-02AF6D89F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2EAC5-6354-2E77-B8F3-753C423B7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40808-60F1-468B-823A-DD690EC59956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F9A71-1E2E-43DF-A8EE-0CFEADB56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662A0-ED79-8D40-5B8F-959F3A81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DF18E-1B2C-4D1D-BDCE-D4E35F9A0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910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453B-F386-5A94-E9F7-D30F2C4D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409D0-30C3-4D56-F1DE-5C02534F6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323A6-3647-5DFC-0FDD-312EB01C8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40808-60F1-468B-823A-DD690EC59956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B8741-141B-F7FA-B2F5-DDCDCC2CF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A12DE-D4E6-3191-35A7-79DEEC96C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DF18E-1B2C-4D1D-BDCE-D4E35F9A0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239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019A-DD05-4CBC-E843-817BF7D5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8376D-249D-64E7-9746-2E8370CB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5E73C-32E9-79EC-B658-CE271447B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40808-60F1-468B-823A-DD690EC59956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3EEFD-0605-D607-15F0-6040C9B8B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1D8B6-14DF-09CC-289F-23B5BE04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DF18E-1B2C-4D1D-BDCE-D4E35F9A0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510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CADB9-3C45-C928-511D-D090C68E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F1A8-6D28-EE0A-7BAB-2D9438939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03D6B-556A-2F4E-7436-216EA9783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47F87-88AD-BC02-F8FD-1A353C73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40808-60F1-468B-823A-DD690EC59956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63021-BFB4-9C4F-DEFE-2A3289A61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4530A-E1F1-390F-CC69-55A91C2A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DF18E-1B2C-4D1D-BDCE-D4E35F9A0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7491-14AA-E228-D464-E8AF1E263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DC0B5-F7AA-DD40-743E-D6660578E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CDE12-D332-CC3B-7590-37E0AA20C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D4ED92-798F-A7E9-F34F-8C2D646D4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CF023D-365A-2AC2-A4D3-787986B71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238835-AA97-DE3F-5770-B55D1B4B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40808-60F1-468B-823A-DD690EC59956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F9F12F-CB6A-4E78-A1FF-A0668122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D49E48-51E1-7DEE-D731-42C8EEA2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DF18E-1B2C-4D1D-BDCE-D4E35F9A0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6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46E76-B88C-D707-7EEC-DBAD034F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7F9EE-6C8B-CF1F-F367-510D6EF6D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40808-60F1-468B-823A-DD690EC59956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9EE69-D7AC-4378-2155-3B3E24BEE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4C76E-FB80-E842-7B5B-9B9B1FD4B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DF18E-1B2C-4D1D-BDCE-D4E35F9A0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96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307EFB-73DF-F0DC-BEBF-013D3653E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40808-60F1-468B-823A-DD690EC59956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72AF6-0FE0-FF47-EF43-A1B591CCD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04364-8A97-6FBD-96F7-135BED6D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DF18E-1B2C-4D1D-BDCE-D4E35F9A0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80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54C3-B047-48D3-ADA2-91A6E8E35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AF8D6-41CD-3424-8448-C5D4C8B79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D1576-F9C6-BEEB-A2FE-C969AA3A7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7F407-31BA-4AB1-A522-1CDD8ACAB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40808-60F1-468B-823A-DD690EC59956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1C4D0-01CF-7F8E-4D9F-11364349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8C601-0C2B-F09E-8C29-5525C85EB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DF18E-1B2C-4D1D-BDCE-D4E35F9A0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62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EFF5-E7FB-1120-3585-5FC58DC2E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C62222-347D-0706-76E1-56D2D07AE5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06612-B01D-4293-3E32-BC9D6EA0B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26ED2-8691-9367-7633-A57FDFADF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40808-60F1-468B-823A-DD690EC59956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0AF57-9667-82A2-A4C8-C54FE874B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A3353-0D03-C134-BD67-B1C376600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DF18E-1B2C-4D1D-BDCE-D4E35F9A0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338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3C182-1CEE-2252-DE54-9C5AD25F8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53A2B-473B-13C9-70FF-B0B2147B2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EA90F-4759-912E-F24F-BC2DB2697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40808-60F1-468B-823A-DD690EC59956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6943A-C630-FAD4-9766-864027976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2932B-1603-A0E8-5861-F78C46B08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DF18E-1B2C-4D1D-BDCE-D4E35F9A0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29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kamilpytlak/personal-key-indicators-of-heart-diseas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E613-5DF4-3C09-E1DA-8B932A9F3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4296"/>
            <a:ext cx="9144000" cy="2387600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Empowering Early Detection of Heart Attack Risks with Machine Learning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601E5-B72D-7D9C-800B-EC841EC99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46437"/>
            <a:ext cx="9144000" cy="2553229"/>
          </a:xfrm>
        </p:spPr>
        <p:txBody>
          <a:bodyPr>
            <a:normAutofit/>
          </a:bodyPr>
          <a:lstStyle/>
          <a:p>
            <a:r>
              <a:rPr lang="en-IN" sz="2400" dirty="0"/>
              <a:t>Team 1 | Mentor: Mr. Ankush Bansal | Batch: PGP-DSE June’24</a:t>
            </a:r>
          </a:p>
          <a:p>
            <a:endParaRPr lang="en-IN" sz="2400" dirty="0"/>
          </a:p>
          <a:p>
            <a:r>
              <a:rPr lang="en-IN" sz="2400" dirty="0"/>
              <a:t>Team Members:</a:t>
            </a:r>
          </a:p>
          <a:p>
            <a:r>
              <a:rPr lang="en-IN" sz="1800" dirty="0">
                <a:effectLst/>
                <a:latin typeface="Proxima Nova"/>
                <a:ea typeface="Proxima Nova"/>
                <a:cs typeface="Proxima Nova"/>
              </a:rPr>
              <a:t>Aarti Gupta , Baljit Singh Karnavat , Nikhil Vinod, </a:t>
            </a:r>
          </a:p>
          <a:p>
            <a:r>
              <a:rPr lang="en-IN" sz="1800" dirty="0">
                <a:effectLst/>
                <a:latin typeface="Proxima Nova"/>
                <a:ea typeface="Proxima Nova"/>
                <a:cs typeface="Proxima Nova"/>
              </a:rPr>
              <a:t>Raghavendra S , </a:t>
            </a:r>
            <a:r>
              <a:rPr lang="en-IN" sz="1800" dirty="0" err="1">
                <a:effectLst/>
                <a:latin typeface="Proxima Nova"/>
                <a:ea typeface="Proxima Nova"/>
                <a:cs typeface="Proxima Nova"/>
              </a:rPr>
              <a:t>Shashwat</a:t>
            </a:r>
            <a:r>
              <a:rPr lang="en-IN" sz="1800" dirty="0">
                <a:effectLst/>
                <a:latin typeface="Proxima Nova"/>
                <a:ea typeface="Proxima Nova"/>
                <a:cs typeface="Proxima Nova"/>
              </a:rPr>
              <a:t> Girish </a:t>
            </a:r>
            <a:r>
              <a:rPr lang="en-IN" sz="1800" dirty="0" err="1">
                <a:effectLst/>
                <a:latin typeface="Proxima Nova"/>
                <a:ea typeface="Proxima Nova"/>
                <a:cs typeface="Proxima Nova"/>
              </a:rPr>
              <a:t>Irny</a:t>
            </a:r>
            <a:r>
              <a:rPr lang="en-IN" sz="1800" dirty="0">
                <a:effectLst/>
                <a:latin typeface="Proxima Nova"/>
                <a:ea typeface="Proxima Nova"/>
                <a:cs typeface="Proxima Nova"/>
              </a:rPr>
              <a:t> , </a:t>
            </a:r>
            <a:r>
              <a:rPr lang="en-IN" sz="1800" dirty="0" err="1">
                <a:effectLst/>
                <a:latin typeface="Proxima Nova"/>
                <a:ea typeface="Proxima Nova"/>
                <a:cs typeface="Proxima Nova"/>
              </a:rPr>
              <a:t>Vergin</a:t>
            </a:r>
            <a:r>
              <a:rPr lang="en-IN" sz="1800" dirty="0">
                <a:effectLst/>
                <a:latin typeface="Proxima Nova"/>
                <a:ea typeface="Proxima Nova"/>
                <a:cs typeface="Proxima Nova"/>
              </a:rPr>
              <a:t> J</a:t>
            </a:r>
          </a:p>
          <a:p>
            <a:pPr algn="r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13597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0A7CE-68D3-3436-DB8D-92E1ACC7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5114"/>
            <a:ext cx="10515600" cy="60972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en-US" sz="2400" b="1" dirty="0"/>
              <a:t>Model Tuning</a:t>
            </a:r>
          </a:p>
          <a:p>
            <a:r>
              <a:rPr lang="en-US" sz="2200" b="1" dirty="0"/>
              <a:t>Optimized Model Performance</a:t>
            </a:r>
            <a:r>
              <a:rPr lang="en-US" sz="2200" dirty="0"/>
              <a:t>: Conducted hyperparameter tuning for all models using technique like grid search ., enhancing accuracy, precision, and recall metrics.</a:t>
            </a:r>
          </a:p>
          <a:p>
            <a:r>
              <a:rPr lang="en-US" sz="2200" b="1" dirty="0"/>
              <a:t>Fine-Tuning Strategies</a:t>
            </a:r>
            <a:r>
              <a:rPr lang="en-US" sz="2200" dirty="0"/>
              <a:t>: Adjusted key parameters (e.g., learning rate, tree depth, samples split) to achieve optimal trade-offs between model complexity and performance.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IN" sz="2200" dirty="0"/>
              <a:t>                                                                                                                  </a:t>
            </a:r>
            <a:r>
              <a:rPr lang="en-IN" sz="2200" b="1" dirty="0"/>
              <a:t>Results of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Algorithms Considered</a:t>
            </a:r>
            <a:endParaRPr lang="en-IN" sz="2200" dirty="0"/>
          </a:p>
          <a:p>
            <a:pPr marL="0" indent="0">
              <a:buNone/>
            </a:pPr>
            <a:r>
              <a:rPr lang="en-IN" sz="2000" dirty="0"/>
              <a:t>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                   </a:t>
            </a:r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7AB067-0498-5036-C611-B02022FA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1" y="2669276"/>
            <a:ext cx="4877223" cy="2331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7D37C3-BB37-B721-9CD4-E6D058F6D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811" y="3050276"/>
            <a:ext cx="54483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85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B160F-65D6-1832-B8FB-C5BECEF6E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82" y="439838"/>
            <a:ext cx="10515600" cy="55519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Problem Definition</a:t>
            </a:r>
            <a:r>
              <a:rPr lang="en-US" sz="2000" dirty="0"/>
              <a:t>: Heart disease, a leading cause of mortality worldwide, underscores the urgent need for early detection to prevent late-stage complications and reduce death rates.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Business Impact</a:t>
            </a:r>
            <a:r>
              <a:rPr lang="en-US" sz="2000" dirty="0"/>
              <a:t>: The XG Boost Classifier achieved the best accuracy and recall, enabling reliable early prediction of heart disease, improving patient outcomes, and reducing healthcare costs.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56D63-F034-20ED-F234-3543F2B7A6D0}"/>
              </a:ext>
            </a:extLst>
          </p:cNvPr>
          <p:cNvSpPr txBox="1"/>
          <p:nvPr/>
        </p:nvSpPr>
        <p:spPr>
          <a:xfrm>
            <a:off x="965200" y="2738981"/>
            <a:ext cx="9897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+mn-lt"/>
              </a:rPr>
              <a:t>      Confusion Matrix for </a:t>
            </a:r>
            <a:r>
              <a:rPr lang="en-IN" b="1" dirty="0"/>
              <a:t>XG</a:t>
            </a:r>
            <a:r>
              <a:rPr lang="en-IN" sz="1800" b="1" dirty="0">
                <a:latin typeface="+mn-lt"/>
              </a:rPr>
              <a:t> Boost Classifier                                </a:t>
            </a:r>
            <a:r>
              <a:rPr lang="en-IN" b="1" dirty="0"/>
              <a:t>ROC-Curve (XG Boost Classifier)</a:t>
            </a:r>
            <a:br>
              <a:rPr lang="en-IN" b="1" dirty="0"/>
            </a:b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6D007A-AE76-6565-135F-8DD193267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833" y="3499091"/>
            <a:ext cx="3551814" cy="3183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9ECCC1-8867-5337-A7A9-3A856C193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53" y="3499092"/>
            <a:ext cx="4667780" cy="291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66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C24D71-6912-A8CB-7C84-5821FD7D62CB}"/>
              </a:ext>
            </a:extLst>
          </p:cNvPr>
          <p:cNvSpPr txBox="1">
            <a:spLocks/>
          </p:cNvSpPr>
          <p:nvPr/>
        </p:nvSpPr>
        <p:spPr>
          <a:xfrm>
            <a:off x="2446867" y="1786467"/>
            <a:ext cx="6587066" cy="1642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IN" sz="6000" dirty="0">
              <a:solidFill>
                <a:srgbClr val="0055A0"/>
              </a:solidFill>
            </a:endParaRPr>
          </a:p>
          <a:p>
            <a:pPr lvl="1"/>
            <a:r>
              <a:rPr lang="en-IN" sz="6000" dirty="0">
                <a:solidFill>
                  <a:srgbClr val="0055A0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300520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E9B4FF-563A-3A6C-BEBB-2393FDCD578F}"/>
              </a:ext>
            </a:extLst>
          </p:cNvPr>
          <p:cNvSpPr txBox="1"/>
          <p:nvPr/>
        </p:nvSpPr>
        <p:spPr>
          <a:xfrm>
            <a:off x="438802" y="77168"/>
            <a:ext cx="8537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a typeface="굴림" panose="020B0600000101010101" pitchFamily="34" charset="-127"/>
              </a:rPr>
              <a:t>Problem Definition</a:t>
            </a:r>
            <a:endParaRPr lang="en-US" sz="40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961DBC-4C49-4050-51E5-06D38DD25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316" y="1074821"/>
            <a:ext cx="11189368" cy="546338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Problem Definition, Technology and Business Problem: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Heart disease is a global health concern due to high mortality rates from late detection.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b="1" dirty="0"/>
              <a:t>Why It’s Important:</a:t>
            </a:r>
          </a:p>
          <a:p>
            <a:pPr lvl="1"/>
            <a:r>
              <a:rPr lang="en-US" sz="2400" dirty="0"/>
              <a:t>Early prediction can save lives and reduce healthcare costs.</a:t>
            </a:r>
          </a:p>
          <a:p>
            <a:pPr marL="457200" lvl="1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Value Additions Planned: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Build a machine-learning model to predict heart attack risk.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Enable early medical intervention and personalized treatment.</a:t>
            </a:r>
          </a:p>
          <a:p>
            <a:endParaRPr lang="en-US" sz="2400" dirty="0"/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ECA03E-172B-74EA-8DB9-B6DA84C5F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63" y="5048068"/>
            <a:ext cx="2757574" cy="14901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7DF7EF-0C37-32E0-94E8-2A20EB185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63" y="2511111"/>
            <a:ext cx="2757574" cy="149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60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C75C15-2CF9-1CF1-3292-2063FBBEF1A7}"/>
              </a:ext>
            </a:extLst>
          </p:cNvPr>
          <p:cNvSpPr txBox="1"/>
          <p:nvPr/>
        </p:nvSpPr>
        <p:spPr>
          <a:xfrm>
            <a:off x="399367" y="201156"/>
            <a:ext cx="8537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a typeface="굴림" panose="020B0600000101010101" pitchFamily="34" charset="-127"/>
              </a:rPr>
              <a:t>Suggested Solution and EDA</a:t>
            </a:r>
            <a:endParaRPr lang="en-US" sz="40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5A7F89F-FCBE-4544-A507-B12925B86D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9367" y="1324541"/>
            <a:ext cx="11558953" cy="4936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Suggested Solution: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/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/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 machine learning models to predict heart attack likelihood using health records.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 Sets Considered :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IN" sz="1800" dirty="0">
              <a:solidFill>
                <a:srgbClr val="000000"/>
              </a:solidFill>
              <a:effectLst/>
              <a:ea typeface="Proxima Nova"/>
              <a:cs typeface="Proxima Nova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IN" sz="2000" dirty="0">
                <a:solidFill>
                  <a:srgbClr val="000000"/>
                </a:solidFill>
                <a:effectLst/>
                <a:ea typeface="Proxima Nova"/>
                <a:cs typeface="Proxima Nova"/>
              </a:rPr>
              <a:t> Source –Kaggle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/>
              <a:t> </a:t>
            </a:r>
            <a:r>
              <a:rPr lang="en-US" altLang="en-US" sz="2000" dirty="0" err="1"/>
              <a:t>Pytlak</a:t>
            </a:r>
            <a:r>
              <a:rPr lang="en-US" altLang="en-US" sz="2000" dirty="0"/>
              <a:t>, K. (2021). Personal Key Indicators of Heart Disease [Dataset]. Kaggle. Retrieved from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IN" sz="2000" dirty="0">
                <a:solidFill>
                  <a:srgbClr val="000000"/>
                </a:solidFill>
                <a:effectLst/>
                <a:ea typeface="Proxima Nova"/>
                <a:cs typeface="Proxima Nova"/>
              </a:rPr>
              <a:t> Link -</a:t>
            </a:r>
            <a:r>
              <a:rPr lang="en-IN" sz="2000" u="sng" dirty="0">
                <a:solidFill>
                  <a:srgbClr val="000000"/>
                </a:solidFill>
                <a:effectLst/>
                <a:ea typeface="Proxima Nova"/>
                <a:cs typeface="Proxima Nova"/>
                <a:hlinkClick r:id="rId2"/>
              </a:rPr>
              <a:t>https://www.kaggle.com/datasets/kamilpytlak/personal-key-indicators-of-heart-disease</a:t>
            </a:r>
            <a:endParaRPr lang="en-IN" sz="2000" u="sng" dirty="0">
              <a:solidFill>
                <a:srgbClr val="000000"/>
              </a:solidFill>
              <a:effectLst/>
              <a:ea typeface="Proxima Nova"/>
              <a:cs typeface="Proxima Nova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/>
            <a:r>
              <a:rPr lang="en-US" sz="2000" b="0" i="0" dirty="0">
                <a:effectLst/>
              </a:rPr>
              <a:t>There are total 40 Columns and 445132 </a:t>
            </a:r>
            <a:r>
              <a:rPr lang="en-US" sz="2000" dirty="0"/>
              <a:t>R</a:t>
            </a:r>
            <a:r>
              <a:rPr lang="en-US" sz="2000" b="0" i="0" dirty="0">
                <a:effectLst/>
              </a:rPr>
              <a:t>ecords.</a:t>
            </a:r>
          </a:p>
          <a:p>
            <a:pPr lvl="1"/>
            <a:r>
              <a:rPr lang="en-US" sz="2000" b="0" i="0" dirty="0">
                <a:effectLst/>
              </a:rPr>
              <a:t>In which 6 numeric columns and 34 categorical columns.</a:t>
            </a:r>
          </a:p>
          <a:p>
            <a:pPr lvl="1"/>
            <a:r>
              <a:rPr lang="en-US" sz="2000" b="0" i="0" dirty="0">
                <a:effectLst/>
              </a:rPr>
              <a:t>There are 157 Duplicate rows in this dataset</a:t>
            </a:r>
          </a:p>
          <a:p>
            <a:pPr lvl="1"/>
            <a:r>
              <a:rPr lang="en-US" sz="2000" b="0" i="0" dirty="0">
                <a:effectLst/>
              </a:rPr>
              <a:t>There are missing values in the dataset.</a:t>
            </a:r>
          </a:p>
          <a:p>
            <a:pPr lvl="1"/>
            <a:r>
              <a:rPr lang="en-US" sz="2000" b="0" i="0" dirty="0">
                <a:effectLst/>
              </a:rPr>
              <a:t>'</a:t>
            </a:r>
            <a:r>
              <a:rPr lang="en-US" sz="2000" b="0" i="0" dirty="0" err="1">
                <a:effectLst/>
              </a:rPr>
              <a:t>HadHeartAttack</a:t>
            </a:r>
            <a:r>
              <a:rPr lang="en-US" sz="2000" b="0" i="0" dirty="0">
                <a:effectLst/>
              </a:rPr>
              <a:t>' is the Target variable here.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4901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DC444-3967-4FF4-AF02-A951C9C9A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0420" y="138986"/>
            <a:ext cx="12259734" cy="6066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Exploratory Data Analytics (EDA):</a:t>
            </a:r>
            <a:endParaRPr lang="en-US" altLang="en-US" sz="2000" dirty="0"/>
          </a:p>
          <a:p>
            <a:pPr marL="0" indent="0">
              <a:buNone/>
            </a:pPr>
            <a:r>
              <a:rPr lang="en-US" altLang="en-US" sz="1800" b="1" dirty="0"/>
              <a:t>         </a:t>
            </a:r>
            <a:r>
              <a:rPr lang="en-US" altLang="en-US" sz="1800" b="1" u="sng" dirty="0"/>
              <a:t>Data Visualization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b="1" dirty="0"/>
              <a:t>Univariate analysis</a:t>
            </a:r>
            <a:r>
              <a:rPr lang="en-US" altLang="en-US" sz="1800" dirty="0"/>
              <a:t>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/>
              <a:t>   Numeric Variables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(Fig 1)</a:t>
            </a:r>
            <a:endParaRPr lang="en-US" altLang="en-US" sz="1800" b="1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/>
              <a:t>   All the Numeric Columns except(Height column-normal skew) are rightly skewed,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/>
              <a:t>   Outliers are present  in all the numeric columns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/>
              <a:t>   </a:t>
            </a:r>
            <a:r>
              <a:rPr lang="en-US" altLang="en-US" sz="1800" b="1" dirty="0"/>
              <a:t>Categorical Variables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(Fig 2)</a:t>
            </a:r>
            <a:endParaRPr kumimoji="0" lang="en-US" altLang="en-US" sz="1800" b="1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/>
              <a:t>   Count plot- for frequency to visualize subcategories inside categorical attributes.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1800" dirty="0"/>
              <a:t>Key Inferences from categorical columns  –Majority of 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IN" sz="1800" dirty="0"/>
              <a:t>Gender</a:t>
            </a:r>
            <a:r>
              <a:rPr lang="en-US" sz="1800" dirty="0"/>
              <a:t> is  Female .</a:t>
            </a:r>
          </a:p>
          <a:p>
            <a:pPr marL="0" indent="0">
              <a:buNone/>
            </a:pPr>
            <a:r>
              <a:rPr lang="en-US" sz="1800" dirty="0"/>
              <a:t>	Age category in between 65-69 years.</a:t>
            </a:r>
          </a:p>
          <a:p>
            <a:pPr marL="0" indent="0">
              <a:buNone/>
            </a:pPr>
            <a:r>
              <a:rPr lang="en-US" sz="1800" dirty="0"/>
              <a:t>	Alcohol drinkers </a:t>
            </a:r>
          </a:p>
          <a:p>
            <a:pPr marL="0" indent="0">
              <a:buNone/>
            </a:pPr>
            <a:r>
              <a:rPr lang="en-US" sz="1800" dirty="0"/>
              <a:t>	Race: Predominantly observed  White race.</a:t>
            </a:r>
          </a:p>
          <a:p>
            <a:pPr marL="0" indent="0">
              <a:buNone/>
            </a:pPr>
            <a:r>
              <a:rPr lang="en-US" sz="1800" dirty="0"/>
              <a:t>	Ethnicity are Non-Hispanic.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b="1" dirty="0"/>
              <a:t> Bivariate analysis </a:t>
            </a:r>
            <a:r>
              <a:rPr lang="en-US" altLang="en-US" sz="1800" dirty="0"/>
              <a:t>(Fig 3)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/>
              <a:t>    Imbalance data as well in the target variable.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6DF7CA-26D2-F6B9-986B-CD31B855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143" y="2833876"/>
            <a:ext cx="4003946" cy="1538272"/>
          </a:xfrm>
          <a:prstGeom prst="rect">
            <a:avLst/>
          </a:prstGeom>
        </p:spPr>
      </p:pic>
      <p:pic>
        <p:nvPicPr>
          <p:cNvPr id="7" name="Content Placeholder 14">
            <a:extLst>
              <a:ext uri="{FF2B5EF4-FFF2-40B4-BE49-F238E27FC236}">
                <a16:creationId xmlns:a16="http://schemas.microsoft.com/office/drawing/2014/main" id="{5D5F392E-EB9D-88C0-20DF-FDEE1A54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586" y="184414"/>
            <a:ext cx="3947728" cy="2301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EA2782-AD0B-7513-679E-72ACE74B9A5A}"/>
              </a:ext>
            </a:extLst>
          </p:cNvPr>
          <p:cNvSpPr txBox="1"/>
          <p:nvPr/>
        </p:nvSpPr>
        <p:spPr>
          <a:xfrm>
            <a:off x="9786783" y="2320809"/>
            <a:ext cx="677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Fig 1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47251B-9834-8709-EC6A-65D45BD9D675}"/>
              </a:ext>
            </a:extLst>
          </p:cNvPr>
          <p:cNvSpPr txBox="1"/>
          <p:nvPr/>
        </p:nvSpPr>
        <p:spPr>
          <a:xfrm>
            <a:off x="6932899" y="5419223"/>
            <a:ext cx="847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Fig </a:t>
            </a:r>
            <a:r>
              <a:rPr lang="en-IN" dirty="0"/>
              <a:t>3-&gt;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3DEC7E-0CFA-080D-BFFF-670E239EC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919" y="4739300"/>
            <a:ext cx="4096395" cy="2030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D9C292-F42D-1E49-0057-DB477791EB3D}"/>
              </a:ext>
            </a:extLst>
          </p:cNvPr>
          <p:cNvSpPr txBox="1"/>
          <p:nvPr/>
        </p:nvSpPr>
        <p:spPr>
          <a:xfrm>
            <a:off x="6932898" y="3429000"/>
            <a:ext cx="847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Fig 2-&gt;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5048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B6389-AA93-8F8B-88BF-4F10E36DF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666" y="157692"/>
            <a:ext cx="10515600" cy="4308726"/>
          </a:xfrm>
        </p:spPr>
        <p:txBody>
          <a:bodyPr>
            <a:normAutofit/>
          </a:bodyPr>
          <a:lstStyle/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/>
              <a:t>Multivariate Analysis</a:t>
            </a:r>
            <a:endParaRPr lang="en-US" altLang="en-US" sz="18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/>
              <a:t>  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Heatmaps &amp; Pair plot-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relationships between variables.(Fig 4 &amp; Fig 5)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0" i="0" dirty="0">
                <a:effectLst/>
              </a:rPr>
              <a:t>            There is a correlation b/w Weight in Kilograms and BMI.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/>
              <a:t>             </a:t>
            </a:r>
            <a:r>
              <a:rPr lang="en-US" sz="1800" b="0" i="0" dirty="0">
                <a:effectLst/>
              </a:rPr>
              <a:t>It is a positive trend that we can see from the visualization.</a:t>
            </a:r>
            <a:endParaRPr lang="en-IN" sz="18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D062F-4E2B-DFF6-4022-CB00D07A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33" y="1686370"/>
            <a:ext cx="4649691" cy="2140440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57A23FF-5B0C-E9E5-A1C6-EC243C592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402" y="1540986"/>
            <a:ext cx="2934131" cy="2023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E7264A-A627-DE1E-A47A-D994B1292492}"/>
              </a:ext>
            </a:extLst>
          </p:cNvPr>
          <p:cNvSpPr txBox="1"/>
          <p:nvPr/>
        </p:nvSpPr>
        <p:spPr>
          <a:xfrm>
            <a:off x="2856334" y="3777282"/>
            <a:ext cx="677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Fig </a:t>
            </a:r>
            <a:r>
              <a:rPr lang="en-IN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344B8-20FD-B79A-655C-604C73E1B045}"/>
              </a:ext>
            </a:extLst>
          </p:cNvPr>
          <p:cNvSpPr txBox="1"/>
          <p:nvPr/>
        </p:nvSpPr>
        <p:spPr>
          <a:xfrm>
            <a:off x="7506025" y="3642144"/>
            <a:ext cx="677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n-lt"/>
              </a:rPr>
              <a:t>Fig </a:t>
            </a:r>
            <a:r>
              <a:rPr lang="en-IN" dirty="0"/>
              <a:t>5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12DC53-5F9F-3952-4E8B-0B3386F91F7A}"/>
              </a:ext>
            </a:extLst>
          </p:cNvPr>
          <p:cNvSpPr txBox="1">
            <a:spLocks/>
          </p:cNvSpPr>
          <p:nvPr/>
        </p:nvSpPr>
        <p:spPr>
          <a:xfrm>
            <a:off x="406400" y="4146614"/>
            <a:ext cx="11575326" cy="2346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IN" sz="2000" b="1" dirty="0">
                <a:latin typeface="system-ui"/>
              </a:rPr>
              <a:t>Data Summary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IN" sz="2000" b="1" dirty="0">
              <a:latin typeface="system-ui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IN" sz="2000" b="1" dirty="0">
              <a:latin typeface="system-ui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IN" sz="2000" b="1" dirty="0">
              <a:latin typeface="system-ui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IN" sz="2000" b="1" dirty="0">
              <a:latin typeface="system-ui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IN" sz="2000" b="1" dirty="0">
              <a:latin typeface="system-ui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IN" sz="2000" b="1" dirty="0">
              <a:latin typeface="system-ui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en-US" sz="18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BDC45C-4294-8005-9EDD-5A4C802EB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33" y="4947761"/>
            <a:ext cx="4968671" cy="1815913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16605D17-D685-4A1D-122D-CE00F4C2C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801" y="4661370"/>
            <a:ext cx="2784134" cy="45719"/>
          </a:xfrm>
        </p:spPr>
        <p:txBody>
          <a:bodyPr>
            <a:noAutofit/>
          </a:bodyPr>
          <a:lstStyle/>
          <a:p>
            <a:pPr algn="ctr"/>
            <a:r>
              <a:rPr lang="en-IN" sz="2000" dirty="0">
                <a:latin typeface="+mn-lt"/>
              </a:rPr>
              <a:t>For Numeric Columns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EDF678-C28A-C8EC-F9A8-F32B59D7F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629" y="4947761"/>
            <a:ext cx="4968671" cy="1764717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8C16BDB8-C539-EF00-FA9D-BBD47720917A}"/>
              </a:ext>
            </a:extLst>
          </p:cNvPr>
          <p:cNvSpPr txBox="1">
            <a:spLocks/>
          </p:cNvSpPr>
          <p:nvPr/>
        </p:nvSpPr>
        <p:spPr>
          <a:xfrm>
            <a:off x="7262464" y="4555726"/>
            <a:ext cx="3175000" cy="243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dirty="0">
                <a:latin typeface="+mn-lt"/>
              </a:rPr>
              <a:t>For Categorical Columns</a:t>
            </a:r>
          </a:p>
        </p:txBody>
      </p:sp>
    </p:spTree>
    <p:extLst>
      <p:ext uri="{BB962C8B-B14F-4D97-AF65-F5344CB8AC3E}">
        <p14:creationId xmlns:p14="http://schemas.microsoft.com/office/powerpoint/2010/main" val="1364320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F79850-1CB6-F659-ACED-81B20F29E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8004" y="4539202"/>
            <a:ext cx="5836783" cy="198119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669A87-532F-BE75-59CA-38056171BCA1}"/>
              </a:ext>
            </a:extLst>
          </p:cNvPr>
          <p:cNvSpPr txBox="1">
            <a:spLocks/>
          </p:cNvSpPr>
          <p:nvPr/>
        </p:nvSpPr>
        <p:spPr>
          <a:xfrm>
            <a:off x="79954" y="337600"/>
            <a:ext cx="10959008" cy="78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8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Exploratory Data Analytics (EDA)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A4BB7F-FEF0-BFD5-A924-B427149E9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979" y="491040"/>
            <a:ext cx="3644934" cy="228605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62116-DF88-DF14-0279-3912D5ABBCAA}"/>
              </a:ext>
            </a:extLst>
          </p:cNvPr>
          <p:cNvSpPr txBox="1">
            <a:spLocks/>
          </p:cNvSpPr>
          <p:nvPr/>
        </p:nvSpPr>
        <p:spPr>
          <a:xfrm>
            <a:off x="-201913" y="933477"/>
            <a:ext cx="11490659" cy="360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/>
              <a:t> </a:t>
            </a:r>
            <a:r>
              <a:rPr lang="en-IN" sz="2000" b="1" i="0" dirty="0">
                <a:effectLst/>
                <a:latin typeface="system-ui"/>
              </a:rPr>
              <a:t>Data Summary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        For Categorical Columns-</a:t>
            </a:r>
            <a:r>
              <a:rPr lang="en-US" sz="2000" b="0" i="0" dirty="0">
                <a:effectLst/>
                <a:latin typeface="system-ui"/>
              </a:rPr>
              <a:t> Imbalance in the data. </a:t>
            </a:r>
          </a:p>
          <a:p>
            <a:pPr marL="0" indent="0">
              <a:buNone/>
            </a:pPr>
            <a:r>
              <a:rPr lang="en-US" sz="2000" b="0" i="0" dirty="0">
                <a:effectLst/>
                <a:latin typeface="system-ui"/>
              </a:rPr>
              <a:t>        That is there are more records of subcategory 'No' than 'Yes' in the columns.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2000" b="1" dirty="0"/>
              <a:t>                                                            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2000" b="1" dirty="0"/>
              <a:t>Data cleaning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en-US" sz="2000" b="1" dirty="0"/>
          </a:p>
          <a:p>
            <a:pPr lvl="1" indent="-2857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000" dirty="0"/>
              <a:t>Missing Value Treatment – KNN Imputation for numerical variables (except BMI)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IN" sz="2000" dirty="0"/>
              <a:t>      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IN" sz="2000" dirty="0"/>
              <a:t>      For BMI Imputation using by formula. (Weight(kg)/Height(m)**2)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IN" sz="2000" dirty="0"/>
          </a:p>
          <a:p>
            <a:pPr lvl="1" indent="-2857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000" dirty="0"/>
              <a:t>Missing Value Treatment -Logical imputation and mode imputation for categorical variables.</a:t>
            </a:r>
            <a:endParaRPr lang="en-US" altLang="en-US" sz="20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en-US" sz="2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A41D91-6975-69E3-F1C1-01FC38D5D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7497" y="4539202"/>
            <a:ext cx="3564202" cy="19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533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12764-6DE3-C220-6CC3-40F0B380C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73" y="136674"/>
            <a:ext cx="11771453" cy="6518126"/>
          </a:xfrm>
        </p:spPr>
        <p:txBody>
          <a:bodyPr>
            <a:normAutofit/>
          </a:bodyPr>
          <a:lstStyle/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                                                          Exploratory Data Analytics (EDA)</a:t>
            </a:r>
            <a:endParaRPr kumimoji="0" lang="en-US" altLang="en-US" sz="2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 cleaning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IN" sz="2000" dirty="0"/>
              <a:t> </a:t>
            </a:r>
          </a:p>
          <a:p>
            <a:pPr marL="742950" lvl="1" indent="-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000" dirty="0"/>
              <a:t>Logical Imputation Examples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2000" i="0" dirty="0">
              <a:effectLst/>
            </a:endParaRPr>
          </a:p>
          <a:p>
            <a:pPr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i="0" dirty="0">
                <a:effectLst/>
              </a:rPr>
              <a:t>	</a:t>
            </a:r>
            <a:r>
              <a:rPr lang="en-US" sz="2000" i="0" dirty="0" err="1">
                <a:effectLst/>
              </a:rPr>
              <a:t>RaceEthnicityCategory</a:t>
            </a:r>
            <a:r>
              <a:rPr lang="en-US" sz="2000" i="0" dirty="0">
                <a:effectLst/>
              </a:rPr>
              <a:t> :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i="0" dirty="0">
                <a:effectLst/>
              </a:rPr>
              <a:t>	States with a higher population of a particular race or ethnicity have been imputed accordingly.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2000" dirty="0"/>
          </a:p>
          <a:p>
            <a:pPr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	</a:t>
            </a:r>
            <a:r>
              <a:rPr lang="en-US" sz="2000" dirty="0" err="1"/>
              <a:t>PhysicalActivities</a:t>
            </a:r>
            <a:r>
              <a:rPr lang="en-US" sz="2000" dirty="0"/>
              <a:t>: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	Imputing </a:t>
            </a:r>
            <a:r>
              <a:rPr lang="en-US" sz="2000" b="1" dirty="0"/>
              <a:t>physical activities </a:t>
            </a:r>
            <a:r>
              <a:rPr lang="en-US" sz="2000" dirty="0"/>
              <a:t>with </a:t>
            </a:r>
            <a:r>
              <a:rPr lang="en-US" sz="2000" b="1" dirty="0"/>
              <a:t>No</a:t>
            </a:r>
            <a:r>
              <a:rPr lang="en-US" sz="2000" dirty="0"/>
              <a:t> when the patient has arthritis, difficulty in dressing , bathing and walking.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2000" dirty="0"/>
          </a:p>
          <a:p>
            <a:pPr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	FluVaxLast12: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	Imputing </a:t>
            </a:r>
            <a:r>
              <a:rPr lang="en-US" sz="2000" b="1" dirty="0" err="1"/>
              <a:t>Fulvax</a:t>
            </a:r>
            <a:r>
              <a:rPr lang="en-US" sz="2000" dirty="0"/>
              <a:t> </a:t>
            </a:r>
            <a:r>
              <a:rPr lang="en-US" sz="2000" b="1" dirty="0"/>
              <a:t>last 12 </a:t>
            </a:r>
            <a:r>
              <a:rPr lang="en-US" sz="2000" dirty="0"/>
              <a:t>with </a:t>
            </a:r>
            <a:r>
              <a:rPr lang="en-US" sz="2000" b="1" dirty="0"/>
              <a:t>Yes</a:t>
            </a:r>
            <a:r>
              <a:rPr lang="en-US" sz="2000" dirty="0"/>
              <a:t> when the patient age is 65-69 or older(assuming all the older peoples are vaccine)</a:t>
            </a:r>
            <a:endParaRPr lang="en-IN" sz="2000" dirty="0"/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IN" sz="2000" dirty="0"/>
          </a:p>
          <a:p>
            <a:pPr lvl="1" indent="-2857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Dropping the rows which have missing values in more than 10 columns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2000" dirty="0"/>
          </a:p>
          <a:p>
            <a:pPr lvl="1" indent="-2857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Not considering the rows which has null values in the target columns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2000" dirty="0"/>
          </a:p>
          <a:p>
            <a:pPr lvl="1" indent="-2857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000" dirty="0"/>
              <a:t>Duplicate Removal – </a:t>
            </a:r>
            <a:r>
              <a:rPr lang="en-US" sz="2000" dirty="0"/>
              <a:t>Removing </a:t>
            </a:r>
            <a:r>
              <a:rPr lang="en-US" sz="2000" b="0" i="0" dirty="0">
                <a:effectLst/>
              </a:rPr>
              <a:t> 157 Duplicate rows in this dataset .</a:t>
            </a:r>
            <a:endParaRPr lang="en-IN" sz="2000" b="1" i="0" dirty="0">
              <a:effectLst/>
              <a:latin typeface="system-ui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6BFA10F-24DF-5EAE-400C-A812DEFD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978" y="203200"/>
            <a:ext cx="3024929" cy="170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515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C8ECA-0739-DB53-E7E4-F64BF39BA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0" y="416560"/>
            <a:ext cx="11318240" cy="609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Feature Engineering</a:t>
            </a:r>
          </a:p>
          <a:p>
            <a:r>
              <a:rPr lang="en-US" sz="2000" dirty="0"/>
              <a:t>In Columns: </a:t>
            </a:r>
            <a:r>
              <a:rPr lang="en-US" sz="2000" dirty="0" err="1"/>
              <a:t>LastCheckupTime</a:t>
            </a:r>
            <a:r>
              <a:rPr lang="en-US" sz="2000" dirty="0"/>
              <a:t>, </a:t>
            </a:r>
            <a:r>
              <a:rPr lang="en-US" sz="2000" dirty="0" err="1"/>
              <a:t>HadDiabetes</a:t>
            </a:r>
            <a:r>
              <a:rPr lang="en-US" sz="2000" dirty="0"/>
              <a:t>, </a:t>
            </a:r>
            <a:r>
              <a:rPr lang="en-US" sz="2000" dirty="0" err="1"/>
              <a:t>CovidPos</a:t>
            </a:r>
            <a:r>
              <a:rPr lang="en-US" sz="2000" dirty="0"/>
              <a:t>, </a:t>
            </a:r>
            <a:r>
              <a:rPr lang="en-US" sz="2000" dirty="0" err="1"/>
              <a:t>RaceEthnicityCategory</a:t>
            </a:r>
            <a:r>
              <a:rPr lang="en-US" sz="2000" dirty="0"/>
              <a:t>, State, </a:t>
            </a:r>
            <a:r>
              <a:rPr lang="en-US" sz="2000" dirty="0" err="1"/>
              <a:t>AgeCategory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New Feature Creation: Separating Race and </a:t>
            </a:r>
            <a:r>
              <a:rPr lang="en-US" sz="2000" dirty="0" err="1"/>
              <a:t>Ethinicity</a:t>
            </a:r>
            <a:r>
              <a:rPr lang="en-US" sz="2000" dirty="0"/>
              <a:t> from </a:t>
            </a:r>
            <a:r>
              <a:rPr lang="en-US" sz="2000" dirty="0" err="1"/>
              <a:t>RaceEthinicityCategory</a:t>
            </a:r>
            <a:r>
              <a:rPr lang="en-US" sz="2000" dirty="0"/>
              <a:t> column, created new feature called Region by grouping the states according to the regions.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Encoding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Label Encoding all the variables that has exactly two categories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Ordinal Encoding General Health &amp; </a:t>
            </a:r>
            <a:r>
              <a:rPr lang="en-US" sz="2000" dirty="0" err="1"/>
              <a:t>LastCheckupTime</a:t>
            </a:r>
            <a:r>
              <a:rPr lang="en-US" sz="2000" dirty="0"/>
              <a:t>.(Because there is a </a:t>
            </a:r>
            <a:r>
              <a:rPr lang="en-US" sz="2000" dirty="0" err="1"/>
              <a:t>Heirarchy</a:t>
            </a:r>
            <a:r>
              <a:rPr lang="en-US" sz="20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Dummy encoding for other  columns and dropping the first column.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Data Sampling:</a:t>
            </a:r>
          </a:p>
          <a:p>
            <a:r>
              <a:rPr lang="en-US" sz="2000" dirty="0"/>
              <a:t>Separating dataset into Features &amp; Target  and saving it into X and Y variables respectively.</a:t>
            </a:r>
          </a:p>
          <a:p>
            <a:r>
              <a:rPr lang="en-US" sz="2000" dirty="0"/>
              <a:t>Checking for </a:t>
            </a:r>
            <a:r>
              <a:rPr lang="en-US" sz="2000" b="1" dirty="0"/>
              <a:t>multi-collinearity</a:t>
            </a:r>
            <a:r>
              <a:rPr lang="en-US" sz="20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Spliting</a:t>
            </a:r>
            <a:r>
              <a:rPr lang="en-US" sz="2000" dirty="0"/>
              <a:t> the X and Y to train and test with (70:30 ratio)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Scaling</a:t>
            </a:r>
            <a:r>
              <a:rPr lang="en-US" sz="2000" dirty="0"/>
              <a:t> the Train and Test data by Standard Scaler.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EF8A953-AEB3-94DE-B8FF-A5A0904D0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64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0FEE2E-A035-0A54-2C3F-54A9D851603A}"/>
              </a:ext>
            </a:extLst>
          </p:cNvPr>
          <p:cNvSpPr txBox="1"/>
          <p:nvPr/>
        </p:nvSpPr>
        <p:spPr>
          <a:xfrm>
            <a:off x="415075" y="1835492"/>
            <a:ext cx="8537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ea typeface="굴림" panose="020B0600000101010101" pitchFamily="34" charset="-127"/>
              </a:rPr>
              <a:t>Algorithms, Solution and Conclusions</a:t>
            </a:r>
            <a:endParaRPr lang="en-US" sz="2000" b="1" u="sng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4CDDA89-B2E1-EA1E-61D3-FB1B99C4E1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8960" y="2545789"/>
            <a:ext cx="1105407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Algorithms Considered: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Base model -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Logistic Regression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/>
              <a:t>  KNN Classifier ,Naïve Bayes Classifier ,Decision Tree Classifier,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Random Forest, Ada Boost ,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/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Gradient Boosting and XG Boost.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/>
              <a:t> 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Solution Architecture: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 Pipeline: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Data collection → Preprocessing → Model Training → Evaluation.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Results: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Accurate prediction metrics like  Recall and Accuracy 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1F2E6-1656-28EB-3485-7D671705522F}"/>
              </a:ext>
            </a:extLst>
          </p:cNvPr>
          <p:cNvSpPr txBox="1"/>
          <p:nvPr/>
        </p:nvSpPr>
        <p:spPr>
          <a:xfrm>
            <a:off x="0" y="264298"/>
            <a:ext cx="110540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Challenges Expected/Addressed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857250"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Missing data</a:t>
            </a:r>
          </a:p>
          <a:p>
            <a:pPr marL="857250"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/>
              <a:t> 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mbalanced data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-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Under Sampling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or Class Weights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857250"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/>
              <a:t> 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odel interpretability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3752D7-7B54-50F9-BBDD-5772A4296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192" y="543701"/>
            <a:ext cx="1977248" cy="1044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01800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2095</TotalTime>
  <Words>953</Words>
  <Application>Microsoft Office PowerPoint</Application>
  <PresentationFormat>Widescreen</PresentationFormat>
  <Paragraphs>153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굴림</vt:lpstr>
      <vt:lpstr>Arial</vt:lpstr>
      <vt:lpstr>Calibri</vt:lpstr>
      <vt:lpstr>Calibri Light</vt:lpstr>
      <vt:lpstr>Proxima Nova</vt:lpstr>
      <vt:lpstr>system-ui</vt:lpstr>
      <vt:lpstr>Wingdings</vt:lpstr>
      <vt:lpstr>Office Theme</vt:lpstr>
      <vt:lpstr>Empowering Early Detection of Heart Attack Risks with Machine Learning</vt:lpstr>
      <vt:lpstr>PowerPoint Presentation</vt:lpstr>
      <vt:lpstr>PowerPoint Presentation</vt:lpstr>
      <vt:lpstr>PowerPoint Presentation</vt:lpstr>
      <vt:lpstr>For Numeric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Empowering Early Detection of Heart Attack Risks with Machine Learning</dc:title>
  <dc:creator>Baljeet singh Karnavat</dc:creator>
  <cp:lastModifiedBy>Baljeet singh Karnavat</cp:lastModifiedBy>
  <cp:revision>3</cp:revision>
  <dcterms:created xsi:type="dcterms:W3CDTF">2024-12-12T15:14:14Z</dcterms:created>
  <dcterms:modified xsi:type="dcterms:W3CDTF">2025-01-21T05:40:00Z</dcterms:modified>
</cp:coreProperties>
</file>